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3" r:id="rId1"/>
  </p:sldMasterIdLst>
  <p:notesMasterIdLst>
    <p:notesMasterId r:id="rId21"/>
  </p:notesMasterIdLst>
  <p:handoutMasterIdLst>
    <p:handoutMasterId r:id="rId22"/>
  </p:handoutMasterIdLst>
  <p:sldIdLst>
    <p:sldId id="351" r:id="rId2"/>
    <p:sldId id="345" r:id="rId3"/>
    <p:sldId id="332" r:id="rId4"/>
    <p:sldId id="274" r:id="rId5"/>
    <p:sldId id="344" r:id="rId6"/>
    <p:sldId id="276" r:id="rId7"/>
    <p:sldId id="299" r:id="rId8"/>
    <p:sldId id="300" r:id="rId9"/>
    <p:sldId id="352" r:id="rId10"/>
    <p:sldId id="335" r:id="rId11"/>
    <p:sldId id="284" r:id="rId12"/>
    <p:sldId id="333" r:id="rId13"/>
    <p:sldId id="353" r:id="rId14"/>
    <p:sldId id="346" r:id="rId15"/>
    <p:sldId id="349" r:id="rId16"/>
    <p:sldId id="350" r:id="rId17"/>
    <p:sldId id="354" r:id="rId18"/>
    <p:sldId id="347" r:id="rId19"/>
    <p:sldId id="348" r:id="rId20"/>
  </p:sldIdLst>
  <p:sldSz cx="9144000" cy="6858000" type="screen4x3"/>
  <p:notesSz cx="6743700" cy="9893300"/>
  <p:defaultTextStyle>
    <a:defPPr>
      <a:defRPr lang="ar-SA"/>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5pPr>
    <a:lvl6pPr marL="2286000" algn="r" defTabSz="914400" rtl="1"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6pPr>
    <a:lvl7pPr marL="2743200" algn="r" defTabSz="914400" rtl="1"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7pPr>
    <a:lvl8pPr marL="3200400" algn="r" defTabSz="914400" rtl="1"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8pPr>
    <a:lvl9pPr marL="3657600" algn="r" defTabSz="914400" rtl="1"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589" autoAdjust="0"/>
    <p:restoredTop sz="94660"/>
  </p:normalViewPr>
  <p:slideViewPr>
    <p:cSldViewPr>
      <p:cViewPr varScale="1">
        <p:scale>
          <a:sx n="79" d="100"/>
          <a:sy n="79" d="100"/>
        </p:scale>
        <p:origin x="216" y="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AE37227D-E9F0-C1BE-40FA-45897E4E8DE6}"/>
              </a:ext>
            </a:extLst>
          </p:cNvPr>
          <p:cNvSpPr>
            <a:spLocks noGrp="1" noChangeArrowheads="1"/>
          </p:cNvSpPr>
          <p:nvPr>
            <p:ph type="hdr" sz="quarter"/>
          </p:nvPr>
        </p:nvSpPr>
        <p:spPr bwMode="auto">
          <a:xfrm>
            <a:off x="3821113" y="0"/>
            <a:ext cx="2922587"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rtl="1" eaLnBrk="1" hangingPunct="1">
              <a:defRPr sz="1200">
                <a:latin typeface="Tahoma" panose="020B0604030504040204" pitchFamily="34" charset="0"/>
                <a:cs typeface="+mn-cs"/>
              </a:defRPr>
            </a:lvl1pPr>
          </a:lstStyle>
          <a:p>
            <a:pPr>
              <a:defRPr/>
            </a:pPr>
            <a:endParaRPr lang="en-US" altLang="ar-SA"/>
          </a:p>
        </p:txBody>
      </p:sp>
      <p:sp>
        <p:nvSpPr>
          <p:cNvPr id="21507" name="Rectangle 3">
            <a:extLst>
              <a:ext uri="{FF2B5EF4-FFF2-40B4-BE49-F238E27FC236}">
                <a16:creationId xmlns:a16="http://schemas.microsoft.com/office/drawing/2014/main" id="{1C17049D-6D5B-7D96-FBCC-35F424F72899}"/>
              </a:ext>
            </a:extLst>
          </p:cNvPr>
          <p:cNvSpPr>
            <a:spLocks noGrp="1" noChangeArrowheads="1"/>
          </p:cNvSpPr>
          <p:nvPr>
            <p:ph type="dt" sz="quarter" idx="1"/>
          </p:nvPr>
        </p:nvSpPr>
        <p:spPr bwMode="auto">
          <a:xfrm>
            <a:off x="0" y="0"/>
            <a:ext cx="2922588"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1" eaLnBrk="1" hangingPunct="1">
              <a:defRPr sz="1200">
                <a:latin typeface="Tahoma" panose="020B0604030504040204" pitchFamily="34" charset="0"/>
                <a:cs typeface="+mn-cs"/>
              </a:defRPr>
            </a:lvl1pPr>
          </a:lstStyle>
          <a:p>
            <a:pPr>
              <a:defRPr/>
            </a:pPr>
            <a:endParaRPr lang="en-US" altLang="ar-SA"/>
          </a:p>
        </p:txBody>
      </p:sp>
      <p:sp>
        <p:nvSpPr>
          <p:cNvPr id="21508" name="Rectangle 4">
            <a:extLst>
              <a:ext uri="{FF2B5EF4-FFF2-40B4-BE49-F238E27FC236}">
                <a16:creationId xmlns:a16="http://schemas.microsoft.com/office/drawing/2014/main" id="{5F1E5D46-24EC-130E-C923-54F6CD7B8C1F}"/>
              </a:ext>
            </a:extLst>
          </p:cNvPr>
          <p:cNvSpPr>
            <a:spLocks noGrp="1" noChangeArrowheads="1"/>
          </p:cNvSpPr>
          <p:nvPr>
            <p:ph type="ftr" sz="quarter" idx="2"/>
          </p:nvPr>
        </p:nvSpPr>
        <p:spPr bwMode="auto">
          <a:xfrm>
            <a:off x="3821113" y="9398000"/>
            <a:ext cx="2922587"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rtl="1" eaLnBrk="1" hangingPunct="1">
              <a:defRPr sz="1200">
                <a:latin typeface="Tahoma" panose="020B0604030504040204" pitchFamily="34" charset="0"/>
                <a:cs typeface="+mn-cs"/>
              </a:defRPr>
            </a:lvl1pPr>
          </a:lstStyle>
          <a:p>
            <a:pPr>
              <a:defRPr/>
            </a:pPr>
            <a:endParaRPr lang="en-US" altLang="ar-SA"/>
          </a:p>
        </p:txBody>
      </p:sp>
      <p:sp>
        <p:nvSpPr>
          <p:cNvPr id="21509" name="Rectangle 5">
            <a:extLst>
              <a:ext uri="{FF2B5EF4-FFF2-40B4-BE49-F238E27FC236}">
                <a16:creationId xmlns:a16="http://schemas.microsoft.com/office/drawing/2014/main" id="{01D90C60-E2C9-7C66-A6B8-49A62D5D1E95}"/>
              </a:ext>
            </a:extLst>
          </p:cNvPr>
          <p:cNvSpPr>
            <a:spLocks noGrp="1" noChangeArrowheads="1"/>
          </p:cNvSpPr>
          <p:nvPr>
            <p:ph type="sldNum" sz="quarter" idx="3"/>
          </p:nvPr>
        </p:nvSpPr>
        <p:spPr bwMode="auto">
          <a:xfrm>
            <a:off x="0" y="9398000"/>
            <a:ext cx="2922588"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rtl="1" eaLnBrk="1" hangingPunct="1">
              <a:defRPr sz="1200">
                <a:latin typeface="Tahoma" panose="020B0604030504040204" pitchFamily="34" charset="0"/>
                <a:cs typeface="Tahoma" panose="020B0604030504040204" pitchFamily="34" charset="0"/>
              </a:defRPr>
            </a:lvl1pPr>
          </a:lstStyle>
          <a:p>
            <a:fld id="{83699D90-9DC4-DC4C-B841-7F79CC652479}" type="slidenum">
              <a:rPr lang="ar-SA" altLang="ar-SA"/>
              <a:pPr/>
              <a:t>‹#›</a:t>
            </a:fld>
            <a:endParaRPr lang="en-US" altLang="ar-SA">
              <a:cs typeface="Arial" panose="020B0604020202020204" pitchFamily="34" charset="0"/>
            </a:endParaRP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3954" name="Rectangle 2">
            <a:extLst>
              <a:ext uri="{FF2B5EF4-FFF2-40B4-BE49-F238E27FC236}">
                <a16:creationId xmlns:a16="http://schemas.microsoft.com/office/drawing/2014/main" id="{19FBEBA8-D02C-5E08-4FD9-D1AE7491BFC1}"/>
              </a:ext>
            </a:extLst>
          </p:cNvPr>
          <p:cNvSpPr>
            <a:spLocks noGrp="1" noChangeArrowheads="1"/>
          </p:cNvSpPr>
          <p:nvPr>
            <p:ph type="hdr" sz="quarter"/>
          </p:nvPr>
        </p:nvSpPr>
        <p:spPr bwMode="auto">
          <a:xfrm>
            <a:off x="3821113" y="0"/>
            <a:ext cx="2922587"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rtl="1" eaLnBrk="1" hangingPunct="1">
              <a:defRPr sz="1200">
                <a:cs typeface="+mn-cs"/>
              </a:defRPr>
            </a:lvl1pPr>
          </a:lstStyle>
          <a:p>
            <a:pPr>
              <a:defRPr/>
            </a:pPr>
            <a:endParaRPr lang="en-US" altLang="ar-SA"/>
          </a:p>
        </p:txBody>
      </p:sp>
      <p:sp>
        <p:nvSpPr>
          <p:cNvPr id="253955" name="Rectangle 3">
            <a:extLst>
              <a:ext uri="{FF2B5EF4-FFF2-40B4-BE49-F238E27FC236}">
                <a16:creationId xmlns:a16="http://schemas.microsoft.com/office/drawing/2014/main" id="{B05D0625-6D77-0878-8F15-1918513D7788}"/>
              </a:ext>
            </a:extLst>
          </p:cNvPr>
          <p:cNvSpPr>
            <a:spLocks noGrp="1" noChangeArrowheads="1"/>
          </p:cNvSpPr>
          <p:nvPr>
            <p:ph type="dt" idx="1"/>
          </p:nvPr>
        </p:nvSpPr>
        <p:spPr bwMode="auto">
          <a:xfrm>
            <a:off x="1588" y="0"/>
            <a:ext cx="2922587"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1" eaLnBrk="1" hangingPunct="1">
              <a:defRPr sz="1200">
                <a:cs typeface="+mn-cs"/>
              </a:defRPr>
            </a:lvl1pPr>
          </a:lstStyle>
          <a:p>
            <a:pPr>
              <a:defRPr/>
            </a:pPr>
            <a:endParaRPr lang="en-US" altLang="ar-SA"/>
          </a:p>
        </p:txBody>
      </p:sp>
      <p:sp>
        <p:nvSpPr>
          <p:cNvPr id="3076" name="Rectangle 4">
            <a:extLst>
              <a:ext uri="{FF2B5EF4-FFF2-40B4-BE49-F238E27FC236}">
                <a16:creationId xmlns:a16="http://schemas.microsoft.com/office/drawing/2014/main" id="{2D977D29-FC47-52AA-C7B4-A97F376118C6}"/>
              </a:ext>
            </a:extLst>
          </p:cNvPr>
          <p:cNvSpPr>
            <a:spLocks noGrp="1" noRot="1" noChangeAspect="1" noChangeArrowheads="1" noTextEdit="1"/>
          </p:cNvSpPr>
          <p:nvPr>
            <p:ph type="sldImg" idx="2"/>
          </p:nvPr>
        </p:nvSpPr>
        <p:spPr bwMode="auto">
          <a:xfrm>
            <a:off x="898525" y="741363"/>
            <a:ext cx="4946650" cy="37099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53957" name="Rectangle 5">
            <a:extLst>
              <a:ext uri="{FF2B5EF4-FFF2-40B4-BE49-F238E27FC236}">
                <a16:creationId xmlns:a16="http://schemas.microsoft.com/office/drawing/2014/main" id="{4A97624C-01F2-CC14-B833-66BA8466389B}"/>
              </a:ext>
            </a:extLst>
          </p:cNvPr>
          <p:cNvSpPr>
            <a:spLocks noGrp="1" noChangeArrowheads="1"/>
          </p:cNvSpPr>
          <p:nvPr>
            <p:ph type="body" sz="quarter" idx="3"/>
          </p:nvPr>
        </p:nvSpPr>
        <p:spPr bwMode="auto">
          <a:xfrm>
            <a:off x="674688" y="4699000"/>
            <a:ext cx="5394325" cy="4452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ar-SA" altLang="ar-SA" noProof="0"/>
              <a:t>انقر لتحرير أنماط النص الرئيسي</a:t>
            </a:r>
          </a:p>
          <a:p>
            <a:pPr lvl="1"/>
            <a:r>
              <a:rPr lang="ar-SA" altLang="ar-SA" noProof="0"/>
              <a:t>المستوى الثاني</a:t>
            </a:r>
          </a:p>
          <a:p>
            <a:pPr lvl="2"/>
            <a:r>
              <a:rPr lang="ar-SA" altLang="ar-SA" noProof="0"/>
              <a:t>المستوى الثالث</a:t>
            </a:r>
          </a:p>
          <a:p>
            <a:pPr lvl="3"/>
            <a:r>
              <a:rPr lang="ar-SA" altLang="ar-SA" noProof="0"/>
              <a:t>المستوى الرابع</a:t>
            </a:r>
          </a:p>
          <a:p>
            <a:pPr lvl="4"/>
            <a:r>
              <a:rPr lang="ar-SA" altLang="ar-SA" noProof="0"/>
              <a:t>المستوى الخامس</a:t>
            </a:r>
          </a:p>
        </p:txBody>
      </p:sp>
      <p:sp>
        <p:nvSpPr>
          <p:cNvPr id="253958" name="Rectangle 6">
            <a:extLst>
              <a:ext uri="{FF2B5EF4-FFF2-40B4-BE49-F238E27FC236}">
                <a16:creationId xmlns:a16="http://schemas.microsoft.com/office/drawing/2014/main" id="{D0984EF6-24A7-4845-7BD0-1F4FF6B6812D}"/>
              </a:ext>
            </a:extLst>
          </p:cNvPr>
          <p:cNvSpPr>
            <a:spLocks noGrp="1" noChangeArrowheads="1"/>
          </p:cNvSpPr>
          <p:nvPr>
            <p:ph type="ftr" sz="quarter" idx="4"/>
          </p:nvPr>
        </p:nvSpPr>
        <p:spPr bwMode="auto">
          <a:xfrm>
            <a:off x="3821113" y="9396413"/>
            <a:ext cx="2922587"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rtl="1" eaLnBrk="1" hangingPunct="1">
              <a:defRPr sz="1200">
                <a:cs typeface="+mn-cs"/>
              </a:defRPr>
            </a:lvl1pPr>
          </a:lstStyle>
          <a:p>
            <a:pPr>
              <a:defRPr/>
            </a:pPr>
            <a:endParaRPr lang="en-US" altLang="ar-SA"/>
          </a:p>
        </p:txBody>
      </p:sp>
      <p:sp>
        <p:nvSpPr>
          <p:cNvPr id="253959" name="Rectangle 7">
            <a:extLst>
              <a:ext uri="{FF2B5EF4-FFF2-40B4-BE49-F238E27FC236}">
                <a16:creationId xmlns:a16="http://schemas.microsoft.com/office/drawing/2014/main" id="{EA66486D-563F-80FE-F90B-3C0853D2F7A2}"/>
              </a:ext>
            </a:extLst>
          </p:cNvPr>
          <p:cNvSpPr>
            <a:spLocks noGrp="1" noChangeArrowheads="1"/>
          </p:cNvSpPr>
          <p:nvPr>
            <p:ph type="sldNum" sz="quarter" idx="5"/>
          </p:nvPr>
        </p:nvSpPr>
        <p:spPr bwMode="auto">
          <a:xfrm>
            <a:off x="1588" y="9396413"/>
            <a:ext cx="2922587"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rtl="1" eaLnBrk="1" hangingPunct="1">
              <a:defRPr sz="1200"/>
            </a:lvl1pPr>
          </a:lstStyle>
          <a:p>
            <a:fld id="{D172916C-1F5E-4042-B54F-F51233F7D692}" type="slidenum">
              <a:rPr lang="ar-SA" altLang="ar-SA"/>
              <a:pPr/>
              <a:t>‹#›</a:t>
            </a:fld>
            <a:endParaRPr lang="en-US" altLang="ar-SA">
              <a:cs typeface="Arial" panose="020B0604020202020204" pitchFamily="34" charset="0"/>
            </a:endParaRPr>
          </a:p>
        </p:txBody>
      </p:sp>
    </p:spTree>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Times New Roman" panose="02020603050405020304" pitchFamily="18" charset="0"/>
        <a:ea typeface="+mn-ea"/>
        <a:cs typeface="Times New Roman" panose="02020603050405020304" pitchFamily="18" charset="0"/>
      </a:defRPr>
    </a:lvl1pPr>
    <a:lvl2pPr marL="457200" algn="r" rtl="1" eaLnBrk="0" fontAlgn="base" hangingPunct="0">
      <a:spcBef>
        <a:spcPct val="30000"/>
      </a:spcBef>
      <a:spcAft>
        <a:spcPct val="0"/>
      </a:spcAft>
      <a:defRPr sz="1200" kern="1200">
        <a:solidFill>
          <a:schemeClr val="tx1"/>
        </a:solidFill>
        <a:latin typeface="Times New Roman" panose="02020603050405020304" pitchFamily="18" charset="0"/>
        <a:ea typeface="+mn-ea"/>
        <a:cs typeface="Times New Roman" panose="02020603050405020304" pitchFamily="18" charset="0"/>
      </a:defRPr>
    </a:lvl2pPr>
    <a:lvl3pPr marL="914400" algn="r" rtl="1" eaLnBrk="0" fontAlgn="base" hangingPunct="0">
      <a:spcBef>
        <a:spcPct val="30000"/>
      </a:spcBef>
      <a:spcAft>
        <a:spcPct val="0"/>
      </a:spcAft>
      <a:defRPr sz="1200" kern="1200">
        <a:solidFill>
          <a:schemeClr val="tx1"/>
        </a:solidFill>
        <a:latin typeface="Times New Roman" panose="02020603050405020304" pitchFamily="18" charset="0"/>
        <a:ea typeface="+mn-ea"/>
        <a:cs typeface="Times New Roman" panose="02020603050405020304" pitchFamily="18" charset="0"/>
      </a:defRPr>
    </a:lvl3pPr>
    <a:lvl4pPr marL="1371600" algn="r" rtl="1" eaLnBrk="0" fontAlgn="base" hangingPunct="0">
      <a:spcBef>
        <a:spcPct val="30000"/>
      </a:spcBef>
      <a:spcAft>
        <a:spcPct val="0"/>
      </a:spcAft>
      <a:defRPr sz="1200" kern="1200">
        <a:solidFill>
          <a:schemeClr val="tx1"/>
        </a:solidFill>
        <a:latin typeface="Times New Roman" panose="02020603050405020304" pitchFamily="18" charset="0"/>
        <a:ea typeface="+mn-ea"/>
        <a:cs typeface="Times New Roman" panose="02020603050405020304" pitchFamily="18" charset="0"/>
      </a:defRPr>
    </a:lvl4pPr>
    <a:lvl5pPr marL="1828800" algn="r" rtl="1" eaLnBrk="0" fontAlgn="base" hangingPunct="0">
      <a:spcBef>
        <a:spcPct val="30000"/>
      </a:spcBef>
      <a:spcAft>
        <a:spcPct val="0"/>
      </a:spcAft>
      <a:defRPr sz="1200" kern="1200">
        <a:solidFill>
          <a:schemeClr val="tx1"/>
        </a:solidFill>
        <a:latin typeface="Times New Roman" panose="02020603050405020304" pitchFamily="18" charset="0"/>
        <a:ea typeface="+mn-ea"/>
        <a:cs typeface="Times New Roman" panose="02020603050405020304" pitchFamily="18"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90146" name="Rectangle 34"/>
          <p:cNvSpPr>
            <a:spLocks noGrp="1" noChangeArrowheads="1"/>
          </p:cNvSpPr>
          <p:nvPr>
            <p:ph type="ctrTitle" sz="quarter"/>
          </p:nvPr>
        </p:nvSpPr>
        <p:spPr>
          <a:xfrm>
            <a:off x="1143000" y="2286000"/>
            <a:ext cx="7772400" cy="1143000"/>
          </a:xfrm>
        </p:spPr>
        <p:txBody>
          <a:bodyPr/>
          <a:lstStyle>
            <a:lvl1pPr>
              <a:defRPr>
                <a:solidFill>
                  <a:srgbClr val="00FFFF"/>
                </a:solidFill>
              </a:defRPr>
            </a:lvl1pPr>
          </a:lstStyle>
          <a:p>
            <a:pPr lvl="0"/>
            <a:r>
              <a:rPr lang="ar-SA" altLang="ar-SA" noProof="0"/>
              <a:t>انقر لتحرير نمط العنوان الرئيسي</a:t>
            </a:r>
          </a:p>
        </p:txBody>
      </p:sp>
      <p:sp>
        <p:nvSpPr>
          <p:cNvPr id="90147" name="Rectangle 35"/>
          <p:cNvSpPr>
            <a:spLocks noGrp="1" noChangeArrowheads="1"/>
          </p:cNvSpPr>
          <p:nvPr>
            <p:ph type="subTitle" sz="quarter" idx="1"/>
          </p:nvPr>
        </p:nvSpPr>
        <p:spPr>
          <a:xfrm>
            <a:off x="1828800" y="3886200"/>
            <a:ext cx="6400800" cy="1752600"/>
          </a:xfrm>
        </p:spPr>
        <p:txBody>
          <a:bodyPr lIns="92075" tIns="46038" rIns="92075" bIns="46038"/>
          <a:lstStyle>
            <a:lvl1pPr marL="0" indent="0" algn="ctr">
              <a:buFont typeface="Wingdings" panose="05000000000000000000" pitchFamily="2" charset="2"/>
              <a:buNone/>
              <a:defRPr>
                <a:solidFill>
                  <a:srgbClr val="FFFFFF"/>
                </a:solidFill>
              </a:defRPr>
            </a:lvl1pPr>
          </a:lstStyle>
          <a:p>
            <a:pPr lvl="0"/>
            <a:r>
              <a:rPr lang="ar-SA" altLang="ar-SA" noProof="0"/>
              <a:t>انقر لتحرير نمط العنوان الثانوي الرئيسي</a:t>
            </a:r>
          </a:p>
        </p:txBody>
      </p:sp>
      <p:sp>
        <p:nvSpPr>
          <p:cNvPr id="2" name="Rectangle 38">
            <a:extLst>
              <a:ext uri="{FF2B5EF4-FFF2-40B4-BE49-F238E27FC236}">
                <a16:creationId xmlns:a16="http://schemas.microsoft.com/office/drawing/2014/main" id="{9FEA14DE-F66F-D679-21F2-0DEC98CDDB46}"/>
              </a:ext>
            </a:extLst>
          </p:cNvPr>
          <p:cNvSpPr>
            <a:spLocks noGrp="1" noChangeArrowheads="1"/>
          </p:cNvSpPr>
          <p:nvPr>
            <p:ph type="sldNum" sz="quarter" idx="10"/>
          </p:nvPr>
        </p:nvSpPr>
        <p:spPr>
          <a:xfrm>
            <a:off x="971550" y="6165850"/>
            <a:ext cx="576263" cy="457200"/>
          </a:xfrm>
        </p:spPr>
        <p:txBody>
          <a:bodyPr/>
          <a:lstStyle>
            <a:lvl1pPr>
              <a:defRPr/>
            </a:lvl1pPr>
          </a:lstStyle>
          <a:p>
            <a:fld id="{FD43A6D5-E6E7-754E-A47C-950E44DC8052}" type="slidenum">
              <a:rPr lang="ar-SA" altLang="ar-SA"/>
              <a:pPr/>
              <a:t>‹#›</a:t>
            </a:fld>
            <a:endParaRPr lang="en-US" altLang="ar-SA"/>
          </a:p>
        </p:txBody>
      </p:sp>
    </p:spTree>
    <p:extLst>
      <p:ext uri="{BB962C8B-B14F-4D97-AF65-F5344CB8AC3E}">
        <p14:creationId xmlns:p14="http://schemas.microsoft.com/office/powerpoint/2010/main" val="3920564727"/>
      </p:ext>
    </p:extLst>
  </p:cSld>
  <p:clrMapOvr>
    <a:masterClrMapping/>
  </p:clrMapOvr>
  <p:transition spd="med">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Rectangle 37">
            <a:extLst>
              <a:ext uri="{FF2B5EF4-FFF2-40B4-BE49-F238E27FC236}">
                <a16:creationId xmlns:a16="http://schemas.microsoft.com/office/drawing/2014/main" id="{5E088E9A-428D-F79E-3B49-DFA2FDD0D55D}"/>
              </a:ext>
            </a:extLst>
          </p:cNvPr>
          <p:cNvSpPr>
            <a:spLocks noGrp="1" noChangeArrowheads="1"/>
          </p:cNvSpPr>
          <p:nvPr>
            <p:ph type="sldNum" sz="quarter" idx="10"/>
          </p:nvPr>
        </p:nvSpPr>
        <p:spPr>
          <a:ln/>
        </p:spPr>
        <p:txBody>
          <a:bodyPr/>
          <a:lstStyle>
            <a:lvl1pPr>
              <a:defRPr/>
            </a:lvl1pPr>
          </a:lstStyle>
          <a:p>
            <a:fld id="{5A637C75-3C3A-B749-9CAF-80C58AB0B1FC}" type="slidenum">
              <a:rPr lang="ar-SA" altLang="ar-SA"/>
              <a:pPr/>
              <a:t>‹#›</a:t>
            </a:fld>
            <a:endParaRPr lang="en-US" altLang="ar-SA"/>
          </a:p>
        </p:txBody>
      </p:sp>
    </p:spTree>
    <p:extLst>
      <p:ext uri="{BB962C8B-B14F-4D97-AF65-F5344CB8AC3E}">
        <p14:creationId xmlns:p14="http://schemas.microsoft.com/office/powerpoint/2010/main" val="2293873073"/>
      </p:ext>
    </p:extLst>
  </p:cSld>
  <p:clrMapOvr>
    <a:masterClrMapping/>
  </p:clrMapOvr>
  <p:transition spd="med">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992938" y="609600"/>
            <a:ext cx="1949450" cy="5451475"/>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1143000" y="609600"/>
            <a:ext cx="5697538" cy="5451475"/>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Rectangle 37">
            <a:extLst>
              <a:ext uri="{FF2B5EF4-FFF2-40B4-BE49-F238E27FC236}">
                <a16:creationId xmlns:a16="http://schemas.microsoft.com/office/drawing/2014/main" id="{852B7512-3310-FBA4-320F-C843819A7C6B}"/>
              </a:ext>
            </a:extLst>
          </p:cNvPr>
          <p:cNvSpPr>
            <a:spLocks noGrp="1" noChangeArrowheads="1"/>
          </p:cNvSpPr>
          <p:nvPr>
            <p:ph type="sldNum" sz="quarter" idx="10"/>
          </p:nvPr>
        </p:nvSpPr>
        <p:spPr>
          <a:ln/>
        </p:spPr>
        <p:txBody>
          <a:bodyPr/>
          <a:lstStyle>
            <a:lvl1pPr>
              <a:defRPr/>
            </a:lvl1pPr>
          </a:lstStyle>
          <a:p>
            <a:fld id="{B58CFE2C-D8C2-C740-ACC2-B50A51F280F9}" type="slidenum">
              <a:rPr lang="ar-SA" altLang="ar-SA"/>
              <a:pPr/>
              <a:t>‹#›</a:t>
            </a:fld>
            <a:endParaRPr lang="en-US" altLang="ar-SA"/>
          </a:p>
        </p:txBody>
      </p:sp>
    </p:spTree>
    <p:extLst>
      <p:ext uri="{BB962C8B-B14F-4D97-AF65-F5344CB8AC3E}">
        <p14:creationId xmlns:p14="http://schemas.microsoft.com/office/powerpoint/2010/main" val="2306706906"/>
      </p:ext>
    </p:extLst>
  </p:cSld>
  <p:clrMapOvr>
    <a:masterClrMapping/>
  </p:clrMapOvr>
  <p:transition spd="med">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عنوان وجدول">
    <p:spTree>
      <p:nvGrpSpPr>
        <p:cNvPr id="1" name=""/>
        <p:cNvGrpSpPr/>
        <p:nvPr/>
      </p:nvGrpSpPr>
      <p:grpSpPr>
        <a:xfrm>
          <a:off x="0" y="0"/>
          <a:ext cx="0" cy="0"/>
          <a:chOff x="0" y="0"/>
          <a:chExt cx="0" cy="0"/>
        </a:xfrm>
      </p:grpSpPr>
      <p:sp>
        <p:nvSpPr>
          <p:cNvPr id="2" name="عنوان 1"/>
          <p:cNvSpPr>
            <a:spLocks noGrp="1"/>
          </p:cNvSpPr>
          <p:nvPr>
            <p:ph type="title"/>
          </p:nvPr>
        </p:nvSpPr>
        <p:spPr>
          <a:xfrm>
            <a:off x="1143000" y="609600"/>
            <a:ext cx="7772400" cy="1143000"/>
          </a:xfrm>
        </p:spPr>
        <p:txBody>
          <a:bodyPr/>
          <a:lstStyle/>
          <a:p>
            <a:r>
              <a:rPr lang="ar-SA"/>
              <a:t>انقر لتحرير نمط العنوان الرئيسي</a:t>
            </a:r>
          </a:p>
        </p:txBody>
      </p:sp>
      <p:sp>
        <p:nvSpPr>
          <p:cNvPr id="3" name="عنصر نائب للجدول 2"/>
          <p:cNvSpPr>
            <a:spLocks noGrp="1"/>
          </p:cNvSpPr>
          <p:nvPr>
            <p:ph type="tbl" idx="1"/>
          </p:nvPr>
        </p:nvSpPr>
        <p:spPr>
          <a:xfrm>
            <a:off x="1169988" y="1946275"/>
            <a:ext cx="7772400" cy="4114800"/>
          </a:xfrm>
        </p:spPr>
        <p:txBody>
          <a:bodyPr/>
          <a:lstStyle/>
          <a:p>
            <a:pPr lvl="0"/>
            <a:endParaRPr lang="ar-SA" noProof="0"/>
          </a:p>
        </p:txBody>
      </p:sp>
      <p:sp>
        <p:nvSpPr>
          <p:cNvPr id="4" name="Rectangle 37">
            <a:extLst>
              <a:ext uri="{FF2B5EF4-FFF2-40B4-BE49-F238E27FC236}">
                <a16:creationId xmlns:a16="http://schemas.microsoft.com/office/drawing/2014/main" id="{8AF296A7-D224-5480-EBEB-6CB8A893550C}"/>
              </a:ext>
            </a:extLst>
          </p:cNvPr>
          <p:cNvSpPr>
            <a:spLocks noGrp="1" noChangeArrowheads="1"/>
          </p:cNvSpPr>
          <p:nvPr>
            <p:ph type="sldNum" sz="quarter" idx="10"/>
          </p:nvPr>
        </p:nvSpPr>
        <p:spPr>
          <a:ln/>
        </p:spPr>
        <p:txBody>
          <a:bodyPr/>
          <a:lstStyle>
            <a:lvl1pPr>
              <a:defRPr/>
            </a:lvl1pPr>
          </a:lstStyle>
          <a:p>
            <a:fld id="{E3943383-5502-8745-A405-8E40C849E1ED}" type="slidenum">
              <a:rPr lang="ar-SA" altLang="ar-SA"/>
              <a:pPr/>
              <a:t>‹#›</a:t>
            </a:fld>
            <a:endParaRPr lang="en-US" altLang="ar-SA"/>
          </a:p>
        </p:txBody>
      </p:sp>
    </p:spTree>
    <p:extLst>
      <p:ext uri="{BB962C8B-B14F-4D97-AF65-F5344CB8AC3E}">
        <p14:creationId xmlns:p14="http://schemas.microsoft.com/office/powerpoint/2010/main" val="1506495269"/>
      </p:ext>
    </p:extLst>
  </p:cSld>
  <p:clrMapOvr>
    <a:masterClrMapping/>
  </p:clrMapOvr>
  <p:transition spd="med">
    <p:rand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dgm" preserve="1">
  <p:cSld name="عنوان ومخطط أو مخطط هيكلي">
    <p:spTree>
      <p:nvGrpSpPr>
        <p:cNvPr id="1" name=""/>
        <p:cNvGrpSpPr/>
        <p:nvPr/>
      </p:nvGrpSpPr>
      <p:grpSpPr>
        <a:xfrm>
          <a:off x="0" y="0"/>
          <a:ext cx="0" cy="0"/>
          <a:chOff x="0" y="0"/>
          <a:chExt cx="0" cy="0"/>
        </a:xfrm>
      </p:grpSpPr>
      <p:sp>
        <p:nvSpPr>
          <p:cNvPr id="2" name="عنوان 1"/>
          <p:cNvSpPr>
            <a:spLocks noGrp="1"/>
          </p:cNvSpPr>
          <p:nvPr>
            <p:ph type="title"/>
          </p:nvPr>
        </p:nvSpPr>
        <p:spPr>
          <a:xfrm>
            <a:off x="1143000" y="609600"/>
            <a:ext cx="7772400" cy="1143000"/>
          </a:xfrm>
        </p:spPr>
        <p:txBody>
          <a:bodyPr/>
          <a:lstStyle/>
          <a:p>
            <a:r>
              <a:rPr lang="ar-SA"/>
              <a:t>انقر لتحرير نمط العنوان الرئيسي</a:t>
            </a:r>
          </a:p>
        </p:txBody>
      </p:sp>
      <p:sp>
        <p:nvSpPr>
          <p:cNvPr id="3" name="عنصر نائب لـ SmartArt 2"/>
          <p:cNvSpPr>
            <a:spLocks noGrp="1"/>
          </p:cNvSpPr>
          <p:nvPr>
            <p:ph type="dgm" idx="1"/>
          </p:nvPr>
        </p:nvSpPr>
        <p:spPr>
          <a:xfrm>
            <a:off x="1169988" y="1946275"/>
            <a:ext cx="7772400" cy="4114800"/>
          </a:xfrm>
        </p:spPr>
        <p:txBody>
          <a:bodyPr/>
          <a:lstStyle/>
          <a:p>
            <a:pPr lvl="0"/>
            <a:endParaRPr lang="ar-SA" noProof="0"/>
          </a:p>
        </p:txBody>
      </p:sp>
      <p:sp>
        <p:nvSpPr>
          <p:cNvPr id="4" name="Rectangle 37">
            <a:extLst>
              <a:ext uri="{FF2B5EF4-FFF2-40B4-BE49-F238E27FC236}">
                <a16:creationId xmlns:a16="http://schemas.microsoft.com/office/drawing/2014/main" id="{F15A042C-3B44-DAA4-E007-A8390E214BD7}"/>
              </a:ext>
            </a:extLst>
          </p:cNvPr>
          <p:cNvSpPr>
            <a:spLocks noGrp="1" noChangeArrowheads="1"/>
          </p:cNvSpPr>
          <p:nvPr>
            <p:ph type="sldNum" sz="quarter" idx="10"/>
          </p:nvPr>
        </p:nvSpPr>
        <p:spPr>
          <a:ln/>
        </p:spPr>
        <p:txBody>
          <a:bodyPr/>
          <a:lstStyle>
            <a:lvl1pPr>
              <a:defRPr/>
            </a:lvl1pPr>
          </a:lstStyle>
          <a:p>
            <a:fld id="{5B7BE820-6040-6241-A548-E94562C6D55A}" type="slidenum">
              <a:rPr lang="ar-SA" altLang="ar-SA"/>
              <a:pPr/>
              <a:t>‹#›</a:t>
            </a:fld>
            <a:endParaRPr lang="en-US" altLang="ar-SA"/>
          </a:p>
        </p:txBody>
      </p:sp>
    </p:spTree>
    <p:extLst>
      <p:ext uri="{BB962C8B-B14F-4D97-AF65-F5344CB8AC3E}">
        <p14:creationId xmlns:p14="http://schemas.microsoft.com/office/powerpoint/2010/main" val="3583894633"/>
      </p:ext>
    </p:extLst>
  </p:cSld>
  <p:clrMapOvr>
    <a:masterClrMapping/>
  </p:clrMapOvr>
  <p:transition spd="med">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Rectangle 37">
            <a:extLst>
              <a:ext uri="{FF2B5EF4-FFF2-40B4-BE49-F238E27FC236}">
                <a16:creationId xmlns:a16="http://schemas.microsoft.com/office/drawing/2014/main" id="{84A38D45-B872-9FB8-2CC1-000C2715B7B5}"/>
              </a:ext>
            </a:extLst>
          </p:cNvPr>
          <p:cNvSpPr>
            <a:spLocks noGrp="1" noChangeArrowheads="1"/>
          </p:cNvSpPr>
          <p:nvPr>
            <p:ph type="sldNum" sz="quarter" idx="10"/>
          </p:nvPr>
        </p:nvSpPr>
        <p:spPr>
          <a:ln/>
        </p:spPr>
        <p:txBody>
          <a:bodyPr/>
          <a:lstStyle>
            <a:lvl1pPr>
              <a:defRPr/>
            </a:lvl1pPr>
          </a:lstStyle>
          <a:p>
            <a:fld id="{AFEF55DA-D0BF-0848-B615-E278D6ABEC73}" type="slidenum">
              <a:rPr lang="ar-SA" altLang="ar-SA"/>
              <a:pPr/>
              <a:t>‹#›</a:t>
            </a:fld>
            <a:endParaRPr lang="en-US" altLang="ar-SA"/>
          </a:p>
        </p:txBody>
      </p:sp>
    </p:spTree>
    <p:extLst>
      <p:ext uri="{BB962C8B-B14F-4D97-AF65-F5344CB8AC3E}">
        <p14:creationId xmlns:p14="http://schemas.microsoft.com/office/powerpoint/2010/main" val="2653321697"/>
      </p:ext>
    </p:extLst>
  </p:cSld>
  <p:clrMapOvr>
    <a:masterClrMapping/>
  </p:clrMapOvr>
  <p:transition spd="med">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09738"/>
            <a:ext cx="78867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ar-SA"/>
              <a:t>تحرير أنماط النص الرئيسي</a:t>
            </a:r>
          </a:p>
        </p:txBody>
      </p:sp>
      <p:sp>
        <p:nvSpPr>
          <p:cNvPr id="4" name="Rectangle 37">
            <a:extLst>
              <a:ext uri="{FF2B5EF4-FFF2-40B4-BE49-F238E27FC236}">
                <a16:creationId xmlns:a16="http://schemas.microsoft.com/office/drawing/2014/main" id="{FD34CB6E-C84C-0FFF-C79A-BFF1280C1796}"/>
              </a:ext>
            </a:extLst>
          </p:cNvPr>
          <p:cNvSpPr>
            <a:spLocks noGrp="1" noChangeArrowheads="1"/>
          </p:cNvSpPr>
          <p:nvPr>
            <p:ph type="sldNum" sz="quarter" idx="10"/>
          </p:nvPr>
        </p:nvSpPr>
        <p:spPr>
          <a:ln/>
        </p:spPr>
        <p:txBody>
          <a:bodyPr/>
          <a:lstStyle>
            <a:lvl1pPr>
              <a:defRPr/>
            </a:lvl1pPr>
          </a:lstStyle>
          <a:p>
            <a:fld id="{0D6F642F-C7A9-F54B-B3AB-870A49D2B043}" type="slidenum">
              <a:rPr lang="ar-SA" altLang="ar-SA"/>
              <a:pPr/>
              <a:t>‹#›</a:t>
            </a:fld>
            <a:endParaRPr lang="en-US" altLang="ar-SA"/>
          </a:p>
        </p:txBody>
      </p:sp>
    </p:spTree>
    <p:extLst>
      <p:ext uri="{BB962C8B-B14F-4D97-AF65-F5344CB8AC3E}">
        <p14:creationId xmlns:p14="http://schemas.microsoft.com/office/powerpoint/2010/main" val="169707765"/>
      </p:ext>
    </p:extLst>
  </p:cSld>
  <p:clrMapOvr>
    <a:masterClrMapping/>
  </p:clrMapOvr>
  <p:transition spd="med">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1169988" y="1946275"/>
            <a:ext cx="3810000" cy="4114800"/>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5132388" y="1946275"/>
            <a:ext cx="3810000" cy="4114800"/>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Rectangle 37">
            <a:extLst>
              <a:ext uri="{FF2B5EF4-FFF2-40B4-BE49-F238E27FC236}">
                <a16:creationId xmlns:a16="http://schemas.microsoft.com/office/drawing/2014/main" id="{A11EC7C1-4A4C-3BB9-2200-8B7952F90A10}"/>
              </a:ext>
            </a:extLst>
          </p:cNvPr>
          <p:cNvSpPr>
            <a:spLocks noGrp="1" noChangeArrowheads="1"/>
          </p:cNvSpPr>
          <p:nvPr>
            <p:ph type="sldNum" sz="quarter" idx="10"/>
          </p:nvPr>
        </p:nvSpPr>
        <p:spPr>
          <a:ln/>
        </p:spPr>
        <p:txBody>
          <a:bodyPr/>
          <a:lstStyle>
            <a:lvl1pPr>
              <a:defRPr/>
            </a:lvl1pPr>
          </a:lstStyle>
          <a:p>
            <a:fld id="{0657D973-4391-2F4E-83C3-D67AD4F6888D}" type="slidenum">
              <a:rPr lang="ar-SA" altLang="ar-SA"/>
              <a:pPr/>
              <a:t>‹#›</a:t>
            </a:fld>
            <a:endParaRPr lang="en-US" altLang="ar-SA"/>
          </a:p>
        </p:txBody>
      </p:sp>
    </p:spTree>
    <p:extLst>
      <p:ext uri="{BB962C8B-B14F-4D97-AF65-F5344CB8AC3E}">
        <p14:creationId xmlns:p14="http://schemas.microsoft.com/office/powerpoint/2010/main" val="698357160"/>
      </p:ext>
    </p:extLst>
  </p:cSld>
  <p:clrMapOvr>
    <a:masterClrMapping/>
  </p:clrMapOvr>
  <p:transition spd="med">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30238" y="365125"/>
            <a:ext cx="78867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630238" y="2505075"/>
            <a:ext cx="3868737"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4629150" y="2505075"/>
            <a:ext cx="3887788"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Rectangle 37">
            <a:extLst>
              <a:ext uri="{FF2B5EF4-FFF2-40B4-BE49-F238E27FC236}">
                <a16:creationId xmlns:a16="http://schemas.microsoft.com/office/drawing/2014/main" id="{D2476D76-DC62-11D3-512D-33120F59F292}"/>
              </a:ext>
            </a:extLst>
          </p:cNvPr>
          <p:cNvSpPr>
            <a:spLocks noGrp="1" noChangeArrowheads="1"/>
          </p:cNvSpPr>
          <p:nvPr>
            <p:ph type="sldNum" sz="quarter" idx="10"/>
          </p:nvPr>
        </p:nvSpPr>
        <p:spPr>
          <a:ln/>
        </p:spPr>
        <p:txBody>
          <a:bodyPr/>
          <a:lstStyle>
            <a:lvl1pPr>
              <a:defRPr/>
            </a:lvl1pPr>
          </a:lstStyle>
          <a:p>
            <a:fld id="{2FE60DF7-6CC9-9042-9C45-4836EB69346A}" type="slidenum">
              <a:rPr lang="ar-SA" altLang="ar-SA"/>
              <a:pPr/>
              <a:t>‹#›</a:t>
            </a:fld>
            <a:endParaRPr lang="en-US" altLang="ar-SA"/>
          </a:p>
        </p:txBody>
      </p:sp>
    </p:spTree>
    <p:extLst>
      <p:ext uri="{BB962C8B-B14F-4D97-AF65-F5344CB8AC3E}">
        <p14:creationId xmlns:p14="http://schemas.microsoft.com/office/powerpoint/2010/main" val="3608562192"/>
      </p:ext>
    </p:extLst>
  </p:cSld>
  <p:clrMapOvr>
    <a:masterClrMapping/>
  </p:clrMapOvr>
  <p:transition spd="med">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Rectangle 37">
            <a:extLst>
              <a:ext uri="{FF2B5EF4-FFF2-40B4-BE49-F238E27FC236}">
                <a16:creationId xmlns:a16="http://schemas.microsoft.com/office/drawing/2014/main" id="{E626FBAA-4A16-894D-05F8-7BC99B1CAC70}"/>
              </a:ext>
            </a:extLst>
          </p:cNvPr>
          <p:cNvSpPr>
            <a:spLocks noGrp="1" noChangeArrowheads="1"/>
          </p:cNvSpPr>
          <p:nvPr>
            <p:ph type="sldNum" sz="quarter" idx="10"/>
          </p:nvPr>
        </p:nvSpPr>
        <p:spPr>
          <a:ln/>
        </p:spPr>
        <p:txBody>
          <a:bodyPr/>
          <a:lstStyle>
            <a:lvl1pPr>
              <a:defRPr/>
            </a:lvl1pPr>
          </a:lstStyle>
          <a:p>
            <a:fld id="{6ADA05AB-A318-1647-BDC1-48C336FCF79A}" type="slidenum">
              <a:rPr lang="ar-SA" altLang="ar-SA"/>
              <a:pPr/>
              <a:t>‹#›</a:t>
            </a:fld>
            <a:endParaRPr lang="en-US" altLang="ar-SA"/>
          </a:p>
        </p:txBody>
      </p:sp>
    </p:spTree>
    <p:extLst>
      <p:ext uri="{BB962C8B-B14F-4D97-AF65-F5344CB8AC3E}">
        <p14:creationId xmlns:p14="http://schemas.microsoft.com/office/powerpoint/2010/main" val="902104019"/>
      </p:ext>
    </p:extLst>
  </p:cSld>
  <p:clrMapOvr>
    <a:masterClrMapping/>
  </p:clrMapOvr>
  <p:transition spd="med">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Rectangle 37">
            <a:extLst>
              <a:ext uri="{FF2B5EF4-FFF2-40B4-BE49-F238E27FC236}">
                <a16:creationId xmlns:a16="http://schemas.microsoft.com/office/drawing/2014/main" id="{908ACE56-B6D2-2B92-7907-42D430FD732B}"/>
              </a:ext>
            </a:extLst>
          </p:cNvPr>
          <p:cNvSpPr>
            <a:spLocks noGrp="1" noChangeArrowheads="1"/>
          </p:cNvSpPr>
          <p:nvPr>
            <p:ph type="sldNum" sz="quarter" idx="10"/>
          </p:nvPr>
        </p:nvSpPr>
        <p:spPr>
          <a:ln/>
        </p:spPr>
        <p:txBody>
          <a:bodyPr/>
          <a:lstStyle>
            <a:lvl1pPr>
              <a:defRPr/>
            </a:lvl1pPr>
          </a:lstStyle>
          <a:p>
            <a:fld id="{968B6011-301A-AE4A-BFC4-2FA678CD5193}" type="slidenum">
              <a:rPr lang="ar-SA" altLang="ar-SA"/>
              <a:pPr/>
              <a:t>‹#›</a:t>
            </a:fld>
            <a:endParaRPr lang="en-US" altLang="ar-SA"/>
          </a:p>
        </p:txBody>
      </p:sp>
    </p:spTree>
    <p:extLst>
      <p:ext uri="{BB962C8B-B14F-4D97-AF65-F5344CB8AC3E}">
        <p14:creationId xmlns:p14="http://schemas.microsoft.com/office/powerpoint/2010/main" val="1879520792"/>
      </p:ext>
    </p:extLst>
  </p:cSld>
  <p:clrMapOvr>
    <a:masterClrMapping/>
  </p:clrMapOvr>
  <p:transition spd="med">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30238" y="457200"/>
            <a:ext cx="2949575"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Rectangle 37">
            <a:extLst>
              <a:ext uri="{FF2B5EF4-FFF2-40B4-BE49-F238E27FC236}">
                <a16:creationId xmlns:a16="http://schemas.microsoft.com/office/drawing/2014/main" id="{231B8BF0-8992-CA7B-B6C7-58F080043824}"/>
              </a:ext>
            </a:extLst>
          </p:cNvPr>
          <p:cNvSpPr>
            <a:spLocks noGrp="1" noChangeArrowheads="1"/>
          </p:cNvSpPr>
          <p:nvPr>
            <p:ph type="sldNum" sz="quarter" idx="10"/>
          </p:nvPr>
        </p:nvSpPr>
        <p:spPr>
          <a:ln/>
        </p:spPr>
        <p:txBody>
          <a:bodyPr/>
          <a:lstStyle>
            <a:lvl1pPr>
              <a:defRPr/>
            </a:lvl1pPr>
          </a:lstStyle>
          <a:p>
            <a:fld id="{4071C8E0-8AE6-CF40-8315-39875081F044}" type="slidenum">
              <a:rPr lang="ar-SA" altLang="ar-SA"/>
              <a:pPr/>
              <a:t>‹#›</a:t>
            </a:fld>
            <a:endParaRPr lang="en-US" altLang="ar-SA"/>
          </a:p>
        </p:txBody>
      </p:sp>
    </p:spTree>
    <p:extLst>
      <p:ext uri="{BB962C8B-B14F-4D97-AF65-F5344CB8AC3E}">
        <p14:creationId xmlns:p14="http://schemas.microsoft.com/office/powerpoint/2010/main" val="128861719"/>
      </p:ext>
    </p:extLst>
  </p:cSld>
  <p:clrMapOvr>
    <a:masterClrMapping/>
  </p:clrMapOvr>
  <p:transition spd="med">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30238" y="457200"/>
            <a:ext cx="2949575"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SA" noProof="0"/>
          </a:p>
        </p:txBody>
      </p:sp>
      <p:sp>
        <p:nvSpPr>
          <p:cNvPr id="4" name="عنصر نائب للنص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Rectangle 37">
            <a:extLst>
              <a:ext uri="{FF2B5EF4-FFF2-40B4-BE49-F238E27FC236}">
                <a16:creationId xmlns:a16="http://schemas.microsoft.com/office/drawing/2014/main" id="{97735C57-6791-5BC8-7E5E-982A8E180B37}"/>
              </a:ext>
            </a:extLst>
          </p:cNvPr>
          <p:cNvSpPr>
            <a:spLocks noGrp="1" noChangeArrowheads="1"/>
          </p:cNvSpPr>
          <p:nvPr>
            <p:ph type="sldNum" sz="quarter" idx="10"/>
          </p:nvPr>
        </p:nvSpPr>
        <p:spPr>
          <a:ln/>
        </p:spPr>
        <p:txBody>
          <a:bodyPr/>
          <a:lstStyle>
            <a:lvl1pPr>
              <a:defRPr/>
            </a:lvl1pPr>
          </a:lstStyle>
          <a:p>
            <a:fld id="{0E9B0782-4249-524F-A8EC-895708D78B8A}" type="slidenum">
              <a:rPr lang="ar-SA" altLang="ar-SA"/>
              <a:pPr/>
              <a:t>‹#›</a:t>
            </a:fld>
            <a:endParaRPr lang="en-US" altLang="ar-SA"/>
          </a:p>
        </p:txBody>
      </p:sp>
    </p:spTree>
    <p:extLst>
      <p:ext uri="{BB962C8B-B14F-4D97-AF65-F5344CB8AC3E}">
        <p14:creationId xmlns:p14="http://schemas.microsoft.com/office/powerpoint/2010/main" val="39824136"/>
      </p:ext>
    </p:extLst>
  </p:cSld>
  <p:clrMapOvr>
    <a:masterClrMapping/>
  </p:clrMapOvr>
  <p:transition spd="med">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6B676B"/>
            </a:gs>
            <a:gs pos="50000">
              <a:srgbClr val="FFFFCC"/>
            </a:gs>
            <a:gs pos="100000">
              <a:srgbClr val="6B676B"/>
            </a:gs>
          </a:gsLst>
          <a:lin ang="2700000" scaled="1"/>
        </a:gradFill>
        <a:effectLst/>
      </p:bgPr>
    </p:bg>
    <p:spTree>
      <p:nvGrpSpPr>
        <p:cNvPr id="1" name=""/>
        <p:cNvGrpSpPr/>
        <p:nvPr/>
      </p:nvGrpSpPr>
      <p:grpSpPr>
        <a:xfrm>
          <a:off x="0" y="0"/>
          <a:ext cx="0" cy="0"/>
          <a:chOff x="0" y="0"/>
          <a:chExt cx="0" cy="0"/>
        </a:xfrm>
      </p:grpSpPr>
      <p:sp>
        <p:nvSpPr>
          <p:cNvPr id="1026" name="Rectangle 34">
            <a:extLst>
              <a:ext uri="{FF2B5EF4-FFF2-40B4-BE49-F238E27FC236}">
                <a16:creationId xmlns:a16="http://schemas.microsoft.com/office/drawing/2014/main" id="{EC052BA5-867E-4A84-392C-B76F785F3D3A}"/>
              </a:ext>
            </a:extLst>
          </p:cNvPr>
          <p:cNvSpPr>
            <a:spLocks noGrp="1" noChangeArrowheads="1"/>
          </p:cNvSpPr>
          <p:nvPr>
            <p:ph type="title"/>
          </p:nvPr>
        </p:nvSpPr>
        <p:spPr bwMode="auto">
          <a:xfrm>
            <a:off x="11430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ar-SA" altLang="ar-SA"/>
              <a:t>انقر لتحرير نمط العنوان الرئيسي</a:t>
            </a:r>
          </a:p>
        </p:txBody>
      </p:sp>
      <p:sp>
        <p:nvSpPr>
          <p:cNvPr id="89125" name="Rectangle 37">
            <a:extLst>
              <a:ext uri="{FF2B5EF4-FFF2-40B4-BE49-F238E27FC236}">
                <a16:creationId xmlns:a16="http://schemas.microsoft.com/office/drawing/2014/main" id="{A1D5A521-D513-F523-AE8E-020614FC7CE8}"/>
              </a:ext>
            </a:extLst>
          </p:cNvPr>
          <p:cNvSpPr>
            <a:spLocks noGrp="1" noChangeArrowheads="1"/>
          </p:cNvSpPr>
          <p:nvPr>
            <p:ph type="sldNum" sz="quarter" idx="4"/>
          </p:nvPr>
        </p:nvSpPr>
        <p:spPr bwMode="auto">
          <a:xfrm>
            <a:off x="1042988" y="6248400"/>
            <a:ext cx="5048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r" eaLnBrk="1" hangingPunct="1">
              <a:defRPr sz="1800" b="1">
                <a:solidFill>
                  <a:srgbClr val="0B013B"/>
                </a:solidFill>
              </a:defRPr>
            </a:lvl1pPr>
          </a:lstStyle>
          <a:p>
            <a:fld id="{5E4362E8-9984-0640-B47A-D07F254616D1}" type="slidenum">
              <a:rPr lang="ar-SA" altLang="ar-SA"/>
              <a:pPr/>
              <a:t>‹#›</a:t>
            </a:fld>
            <a:endParaRPr lang="en-US" altLang="ar-SA"/>
          </a:p>
        </p:txBody>
      </p:sp>
      <p:sp>
        <p:nvSpPr>
          <p:cNvPr id="89126" name="Rectangle 38">
            <a:extLst>
              <a:ext uri="{FF2B5EF4-FFF2-40B4-BE49-F238E27FC236}">
                <a16:creationId xmlns:a16="http://schemas.microsoft.com/office/drawing/2014/main" id="{9E3708D4-2144-4694-9866-CFBD1B2F00EE}"/>
              </a:ext>
            </a:extLst>
          </p:cNvPr>
          <p:cNvSpPr>
            <a:spLocks noGrp="1" noChangeArrowheads="1"/>
          </p:cNvSpPr>
          <p:nvPr>
            <p:ph type="body" idx="1"/>
          </p:nvPr>
        </p:nvSpPr>
        <p:spPr bwMode="auto">
          <a:xfrm>
            <a:off x="1169988" y="1946275"/>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ar-SA" altLang="ar-SA"/>
              <a:t>انقر لتحرير أنماط النص الرئيسي</a:t>
            </a:r>
          </a:p>
          <a:p>
            <a:pPr lvl="1"/>
            <a:r>
              <a:rPr lang="ar-SA" altLang="ar-SA"/>
              <a:t>المستوى الثاني</a:t>
            </a:r>
          </a:p>
          <a:p>
            <a:pPr lvl="2"/>
            <a:r>
              <a:rPr lang="ar-SA" altLang="ar-SA"/>
              <a:t>المستوى الثالث</a:t>
            </a:r>
          </a:p>
          <a:p>
            <a:pPr lvl="3"/>
            <a:r>
              <a:rPr lang="ar-SA" altLang="ar-SA"/>
              <a:t>المستوى الرابع</a:t>
            </a:r>
          </a:p>
          <a:p>
            <a:pPr lvl="4"/>
            <a:r>
              <a:rPr lang="ar-SA" altLang="ar-SA"/>
              <a:t>المستوى الخامس</a:t>
            </a:r>
          </a:p>
        </p:txBody>
      </p:sp>
      <p:pic>
        <p:nvPicPr>
          <p:cNvPr id="9" name="صورة 8">
            <a:extLst>
              <a:ext uri="{FF2B5EF4-FFF2-40B4-BE49-F238E27FC236}">
                <a16:creationId xmlns:a16="http://schemas.microsoft.com/office/drawing/2014/main" id="{B43CA435-33A4-55E7-B3DC-EEAB8DD7C3D2}"/>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321847" y="-8617"/>
            <a:ext cx="1442282" cy="653207"/>
          </a:xfrm>
          <a:prstGeom prst="rect">
            <a:avLst/>
          </a:prstGeom>
        </p:spPr>
      </p:pic>
      <p:pic>
        <p:nvPicPr>
          <p:cNvPr id="11" name="صورة 10">
            <a:extLst>
              <a:ext uri="{FF2B5EF4-FFF2-40B4-BE49-F238E27FC236}">
                <a16:creationId xmlns:a16="http://schemas.microsoft.com/office/drawing/2014/main" id="{275B02E0-9C38-9187-3709-E5D40B17C664}"/>
              </a:ext>
            </a:extLst>
          </p:cNvPr>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8053768" y="26231"/>
            <a:ext cx="888620" cy="666465"/>
          </a:xfrm>
          <a:prstGeom prst="rect">
            <a:avLst/>
          </a:prstGeom>
        </p:spPr>
      </p:pic>
    </p:spTree>
  </p:cSld>
  <p:clrMap bg1="dk2" tx1="lt1" bg2="dk1" tx2="lt2" accent1="accent1" accent2="accent2" accent3="accent3" accent4="accent4" accent5="accent5" accent6="accent6" hlink="hlink" folHlink="folHlink"/>
  <p:sldLayoutIdLst>
    <p:sldLayoutId id="2147483728"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Lst>
  <p:transition spd="med">
    <p:random/>
  </p:transition>
  <p:hf hdr="0" ftr="0" dt="0"/>
  <p:txStyles>
    <p:titleStyle>
      <a:lvl1pPr algn="ctr" rtl="1" eaLnBrk="0" fontAlgn="base" hangingPunct="0">
        <a:spcBef>
          <a:spcPct val="0"/>
        </a:spcBef>
        <a:spcAft>
          <a:spcPct val="0"/>
        </a:spcAft>
        <a:defRPr sz="4000" b="1" kern="1200">
          <a:solidFill>
            <a:schemeClr val="tx2"/>
          </a:solidFill>
          <a:latin typeface="+mj-lt"/>
          <a:ea typeface="+mj-ea"/>
          <a:cs typeface="+mj-cs"/>
        </a:defRPr>
      </a:lvl1pPr>
      <a:lvl2pPr algn="ctr" rtl="1" eaLnBrk="0" fontAlgn="base" hangingPunct="0">
        <a:spcBef>
          <a:spcPct val="0"/>
        </a:spcBef>
        <a:spcAft>
          <a:spcPct val="0"/>
        </a:spcAft>
        <a:defRPr sz="4000" b="1">
          <a:solidFill>
            <a:schemeClr val="tx2"/>
          </a:solidFill>
          <a:latin typeface="Times New Roman" panose="02020603050405020304" pitchFamily="18" charset="0"/>
          <a:cs typeface="PT Bold Heading" panose="02010400000000000000" pitchFamily="2" charset="-78"/>
        </a:defRPr>
      </a:lvl2pPr>
      <a:lvl3pPr algn="ctr" rtl="1" eaLnBrk="0" fontAlgn="base" hangingPunct="0">
        <a:spcBef>
          <a:spcPct val="0"/>
        </a:spcBef>
        <a:spcAft>
          <a:spcPct val="0"/>
        </a:spcAft>
        <a:defRPr sz="4000" b="1">
          <a:solidFill>
            <a:schemeClr val="tx2"/>
          </a:solidFill>
          <a:latin typeface="Times New Roman" panose="02020603050405020304" pitchFamily="18" charset="0"/>
          <a:cs typeface="PT Bold Heading" panose="02010400000000000000" pitchFamily="2" charset="-78"/>
        </a:defRPr>
      </a:lvl3pPr>
      <a:lvl4pPr algn="ctr" rtl="1" eaLnBrk="0" fontAlgn="base" hangingPunct="0">
        <a:spcBef>
          <a:spcPct val="0"/>
        </a:spcBef>
        <a:spcAft>
          <a:spcPct val="0"/>
        </a:spcAft>
        <a:defRPr sz="4000" b="1">
          <a:solidFill>
            <a:schemeClr val="tx2"/>
          </a:solidFill>
          <a:latin typeface="Times New Roman" panose="02020603050405020304" pitchFamily="18" charset="0"/>
          <a:cs typeface="PT Bold Heading" panose="02010400000000000000" pitchFamily="2" charset="-78"/>
        </a:defRPr>
      </a:lvl4pPr>
      <a:lvl5pPr algn="ctr" rtl="1" eaLnBrk="0" fontAlgn="base" hangingPunct="0">
        <a:spcBef>
          <a:spcPct val="0"/>
        </a:spcBef>
        <a:spcAft>
          <a:spcPct val="0"/>
        </a:spcAft>
        <a:defRPr sz="4000" b="1">
          <a:solidFill>
            <a:schemeClr val="tx2"/>
          </a:solidFill>
          <a:latin typeface="Times New Roman" panose="02020603050405020304" pitchFamily="18" charset="0"/>
          <a:cs typeface="PT Bold Heading" panose="02010400000000000000" pitchFamily="2" charset="-78"/>
        </a:defRPr>
      </a:lvl5pPr>
      <a:lvl6pPr marL="457200" algn="ctr" rtl="1" fontAlgn="base">
        <a:spcBef>
          <a:spcPct val="0"/>
        </a:spcBef>
        <a:spcAft>
          <a:spcPct val="0"/>
        </a:spcAft>
        <a:defRPr sz="4000" b="1">
          <a:solidFill>
            <a:schemeClr val="tx2"/>
          </a:solidFill>
          <a:latin typeface="Times New Roman" panose="02020603050405020304" pitchFamily="18" charset="0"/>
          <a:cs typeface="PT Bold Heading" panose="02010400000000000000" pitchFamily="2" charset="-78"/>
        </a:defRPr>
      </a:lvl6pPr>
      <a:lvl7pPr marL="914400" algn="ctr" rtl="1" fontAlgn="base">
        <a:spcBef>
          <a:spcPct val="0"/>
        </a:spcBef>
        <a:spcAft>
          <a:spcPct val="0"/>
        </a:spcAft>
        <a:defRPr sz="4000" b="1">
          <a:solidFill>
            <a:schemeClr val="tx2"/>
          </a:solidFill>
          <a:latin typeface="Times New Roman" panose="02020603050405020304" pitchFamily="18" charset="0"/>
          <a:cs typeface="PT Bold Heading" panose="02010400000000000000" pitchFamily="2" charset="-78"/>
        </a:defRPr>
      </a:lvl7pPr>
      <a:lvl8pPr marL="1371600" algn="ctr" rtl="1" fontAlgn="base">
        <a:spcBef>
          <a:spcPct val="0"/>
        </a:spcBef>
        <a:spcAft>
          <a:spcPct val="0"/>
        </a:spcAft>
        <a:defRPr sz="4000" b="1">
          <a:solidFill>
            <a:schemeClr val="tx2"/>
          </a:solidFill>
          <a:latin typeface="Times New Roman" panose="02020603050405020304" pitchFamily="18" charset="0"/>
          <a:cs typeface="PT Bold Heading" panose="02010400000000000000" pitchFamily="2" charset="-78"/>
        </a:defRPr>
      </a:lvl8pPr>
      <a:lvl9pPr marL="1828800" algn="ctr" rtl="1" fontAlgn="base">
        <a:spcBef>
          <a:spcPct val="0"/>
        </a:spcBef>
        <a:spcAft>
          <a:spcPct val="0"/>
        </a:spcAft>
        <a:defRPr sz="4000" b="1">
          <a:solidFill>
            <a:schemeClr val="tx2"/>
          </a:solidFill>
          <a:latin typeface="Times New Roman" panose="02020603050405020304" pitchFamily="18" charset="0"/>
          <a:cs typeface="PT Bold Heading" panose="02010400000000000000" pitchFamily="2" charset="-78"/>
        </a:defRPr>
      </a:lvl9pPr>
    </p:titleStyle>
    <p:bodyStyle>
      <a:lvl1pPr marL="342900" indent="-342900" algn="r" rtl="1" eaLnBrk="0" fontAlgn="base" hangingPunct="0">
        <a:spcBef>
          <a:spcPct val="20000"/>
        </a:spcBef>
        <a:spcAft>
          <a:spcPct val="0"/>
        </a:spcAft>
        <a:buClr>
          <a:schemeClr val="tx2"/>
        </a:buClr>
        <a:buSzPct val="75000"/>
        <a:buFont typeface="Wingdings"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r" rtl="1" eaLnBrk="0" fontAlgn="base" hangingPunct="0">
        <a:spcBef>
          <a:spcPct val="20000"/>
        </a:spcBef>
        <a:spcAft>
          <a:spcPct val="0"/>
        </a:spcAft>
        <a:buClr>
          <a:schemeClr val="folHlink"/>
        </a:buClr>
        <a:buSzPct val="60000"/>
        <a:buFont typeface="Wingdings" pitchFamily="2" charset="2"/>
        <a:buChar char="u"/>
        <a:defRPr sz="3200" kern="1200">
          <a:solidFill>
            <a:schemeClr val="tx1"/>
          </a:solidFill>
          <a:effectLst>
            <a:outerShdw blurRad="38100" dist="38100" dir="2700000" algn="tl">
              <a:srgbClr val="000000"/>
            </a:outerShdw>
          </a:effectLst>
          <a:latin typeface="+mn-lt"/>
          <a:ea typeface="+mn-ea"/>
          <a:cs typeface="+mn-cs"/>
        </a:defRPr>
      </a:lvl2pPr>
      <a:lvl3pPr marL="1143000" indent="-228600" algn="r" rtl="1" eaLnBrk="0" fontAlgn="base" hangingPunct="0">
        <a:spcBef>
          <a:spcPct val="20000"/>
        </a:spcBef>
        <a:spcAft>
          <a:spcPct val="0"/>
        </a:spcAft>
        <a:buClr>
          <a:schemeClr val="tx2"/>
        </a:buClr>
        <a:buSzPct val="60000"/>
        <a:buFont typeface="Wingdings" pitchFamily="2" charset="2"/>
        <a:buChar char="t"/>
        <a:defRPr sz="3200" kern="1200">
          <a:solidFill>
            <a:schemeClr val="tx1"/>
          </a:solidFill>
          <a:effectLst>
            <a:outerShdw blurRad="38100" dist="38100" dir="2700000" algn="tl">
              <a:srgbClr val="000000"/>
            </a:outerShdw>
          </a:effectLst>
          <a:latin typeface="+mn-lt"/>
          <a:ea typeface="+mn-ea"/>
          <a:cs typeface="+mn-cs"/>
        </a:defRPr>
      </a:lvl3pPr>
      <a:lvl4pPr marL="1600200" indent="-228600" algn="r" rtl="1" eaLnBrk="0" fontAlgn="base" hangingPunct="0">
        <a:spcBef>
          <a:spcPct val="20000"/>
        </a:spcBef>
        <a:spcAft>
          <a:spcPct val="0"/>
        </a:spcAft>
        <a:buClr>
          <a:schemeClr val="tx1"/>
        </a:buClr>
        <a:buSzPct val="100000"/>
        <a:buChar char="•"/>
        <a:defRPr sz="3200" kern="1200">
          <a:solidFill>
            <a:schemeClr val="tx1"/>
          </a:solidFill>
          <a:effectLst>
            <a:outerShdw blurRad="38100" dist="38100" dir="2700000" algn="tl">
              <a:srgbClr val="000000"/>
            </a:outerShdw>
          </a:effectLst>
          <a:latin typeface="+mn-lt"/>
          <a:ea typeface="+mn-ea"/>
          <a:cs typeface="+mn-cs"/>
        </a:defRPr>
      </a:lvl4pPr>
      <a:lvl5pPr marL="2057400" indent="-228600" algn="r" rtl="1" eaLnBrk="0" fontAlgn="base" hangingPunct="0">
        <a:spcBef>
          <a:spcPct val="20000"/>
        </a:spcBef>
        <a:spcAft>
          <a:spcPct val="0"/>
        </a:spcAft>
        <a:buClr>
          <a:schemeClr val="tx1"/>
        </a:buClr>
        <a:buSzPct val="100000"/>
        <a:buChar char="–"/>
        <a:defRPr sz="3200" kern="1200">
          <a:solidFill>
            <a:schemeClr val="tx1"/>
          </a:solidFill>
          <a:effectLst>
            <a:outerShdw blurRad="38100" dist="38100" dir="2700000" algn="tl">
              <a:srgbClr val="000000"/>
            </a:outerShdw>
          </a:effectLst>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emf"/><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6.gif"/></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2.wav"/><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a:extLst>
              <a:ext uri="{FF2B5EF4-FFF2-40B4-BE49-F238E27FC236}">
                <a16:creationId xmlns:a16="http://schemas.microsoft.com/office/drawing/2014/main" id="{354A1900-E06F-1A15-6BFA-5671083E4BB6}"/>
              </a:ext>
            </a:extLst>
          </p:cNvPr>
          <p:cNvSpPr>
            <a:spLocks noGrp="1"/>
          </p:cNvSpPr>
          <p:nvPr>
            <p:ph type="sldNum" sz="quarter" idx="10"/>
          </p:nvPr>
        </p:nvSpPr>
        <p:spPr/>
        <p:txBody>
          <a:bodyPr/>
          <a:lstStyle>
            <a:lvl1pPr>
              <a:defRPr sz="2400">
                <a:solidFill>
                  <a:schemeClr val="tx1"/>
                </a:solidFill>
                <a:latin typeface="Times New Roman" panose="02020603050405020304" pitchFamily="18" charset="0"/>
                <a:cs typeface="Times New Roman" panose="02020603050405020304" pitchFamily="18" charset="0"/>
              </a:defRPr>
            </a:lvl1pPr>
            <a:lvl2pPr marL="742950" indent="-285750">
              <a:defRPr sz="2400">
                <a:solidFill>
                  <a:schemeClr val="tx1"/>
                </a:solidFill>
                <a:latin typeface="Times New Roman" panose="02020603050405020304" pitchFamily="18" charset="0"/>
                <a:cs typeface="Times New Roman" panose="02020603050405020304" pitchFamily="18" charset="0"/>
              </a:defRPr>
            </a:lvl2pPr>
            <a:lvl3pPr marL="1143000" indent="-228600">
              <a:defRPr sz="2400">
                <a:solidFill>
                  <a:schemeClr val="tx1"/>
                </a:solidFill>
                <a:latin typeface="Times New Roman" panose="02020603050405020304" pitchFamily="18" charset="0"/>
                <a:cs typeface="Times New Roman" panose="02020603050405020304" pitchFamily="18" charset="0"/>
              </a:defRPr>
            </a:lvl3pPr>
            <a:lvl4pPr marL="1600200" indent="-228600">
              <a:defRPr sz="2400">
                <a:solidFill>
                  <a:schemeClr val="tx1"/>
                </a:solidFill>
                <a:latin typeface="Times New Roman" panose="02020603050405020304" pitchFamily="18" charset="0"/>
                <a:cs typeface="Times New Roman" panose="02020603050405020304" pitchFamily="18" charset="0"/>
              </a:defRPr>
            </a:lvl4pPr>
            <a:lvl5pPr marL="2057400" indent="-228600">
              <a:defRPr sz="2400">
                <a:solidFill>
                  <a:schemeClr val="tx1"/>
                </a:solidFill>
                <a:latin typeface="Times New Roman" panose="02020603050405020304" pitchFamily="18" charset="0"/>
                <a:cs typeface="Times New Roman" panose="02020603050405020304" pitchFamily="18" charset="0"/>
              </a:defRPr>
            </a:lvl5pPr>
            <a:lvl6pPr marL="2514600" indent="-228600" algn="l" rtl="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algn="l" rtl="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algn="l" rtl="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algn="l" rtl="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fld id="{8C3D123D-0263-4D4F-A4FB-929F4B4AC585}" type="slidenum">
              <a:rPr lang="ar-SA" altLang="ar-SA" sz="1800">
                <a:solidFill>
                  <a:srgbClr val="0B013B"/>
                </a:solidFill>
              </a:rPr>
              <a:pPr/>
              <a:t>1</a:t>
            </a:fld>
            <a:endParaRPr lang="en-US" altLang="ar-SA" sz="1800">
              <a:solidFill>
                <a:srgbClr val="0B013B"/>
              </a:solidFill>
            </a:endParaRPr>
          </a:p>
        </p:txBody>
      </p:sp>
      <p:sp>
        <p:nvSpPr>
          <p:cNvPr id="3" name="مربع نص 2">
            <a:extLst>
              <a:ext uri="{FF2B5EF4-FFF2-40B4-BE49-F238E27FC236}">
                <a16:creationId xmlns:a16="http://schemas.microsoft.com/office/drawing/2014/main" id="{D9F644B7-3931-B039-AD78-085ADD0B60DF}"/>
              </a:ext>
            </a:extLst>
          </p:cNvPr>
          <p:cNvSpPr txBox="1">
            <a:spLocks noChangeArrowheads="1"/>
          </p:cNvSpPr>
          <p:nvPr/>
        </p:nvSpPr>
        <p:spPr bwMode="auto">
          <a:xfrm>
            <a:off x="1979712" y="2420888"/>
            <a:ext cx="4968875"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defRPr sz="2400">
                <a:solidFill>
                  <a:schemeClr val="tx1"/>
                </a:solidFill>
                <a:latin typeface="Times New Roman" panose="02020603050405020304" pitchFamily="18" charset="0"/>
                <a:cs typeface="Times New Roman" panose="02020603050405020304" pitchFamily="18" charset="0"/>
              </a:defRPr>
            </a:lvl1pPr>
            <a:lvl2pPr marL="742950" indent="-285750" algn="r" rtl="1">
              <a:defRPr sz="2400">
                <a:solidFill>
                  <a:schemeClr val="tx1"/>
                </a:solidFill>
                <a:latin typeface="Times New Roman" panose="02020603050405020304" pitchFamily="18" charset="0"/>
                <a:cs typeface="Times New Roman" panose="02020603050405020304" pitchFamily="18" charset="0"/>
              </a:defRPr>
            </a:lvl2pPr>
            <a:lvl3pPr marL="1143000" indent="-228600" algn="r" rtl="1">
              <a:defRPr sz="2400">
                <a:solidFill>
                  <a:schemeClr val="tx1"/>
                </a:solidFill>
                <a:latin typeface="Times New Roman" panose="02020603050405020304" pitchFamily="18" charset="0"/>
                <a:cs typeface="Times New Roman" panose="02020603050405020304" pitchFamily="18" charset="0"/>
              </a:defRPr>
            </a:lvl3pPr>
            <a:lvl4pPr marL="1600200" indent="-228600" algn="r" rtl="1">
              <a:defRPr sz="2400">
                <a:solidFill>
                  <a:schemeClr val="tx1"/>
                </a:solidFill>
                <a:latin typeface="Times New Roman" panose="02020603050405020304" pitchFamily="18" charset="0"/>
                <a:cs typeface="Times New Roman" panose="02020603050405020304" pitchFamily="18" charset="0"/>
              </a:defRPr>
            </a:lvl4pPr>
            <a:lvl5pPr marL="2057400" indent="-228600" algn="r" rtl="1">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algn="ctr" eaLnBrk="1" hangingPunct="1">
              <a:defRPr/>
            </a:pPr>
            <a:r>
              <a:rPr lang="ar-SA" altLang="ar-SA" sz="8000" i="1" dirty="0">
                <a:solidFill>
                  <a:schemeClr val="bg2"/>
                </a:solidFill>
                <a:latin typeface="Al Tarikh" pitchFamily="2" charset="-78"/>
                <a:cs typeface="Al Tarikh" pitchFamily="2" charset="-78"/>
              </a:rPr>
              <a:t>اليوم الثاني</a:t>
            </a:r>
          </a:p>
        </p:txBody>
      </p:sp>
    </p:spTree>
  </p:cSld>
  <p:clrMapOvr>
    <a:masterClrMapping/>
  </p:clrMapOvr>
  <p:transition spd="med">
    <p:rand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عنصر نائب لرقم الشريحة 1">
            <a:extLst>
              <a:ext uri="{FF2B5EF4-FFF2-40B4-BE49-F238E27FC236}">
                <a16:creationId xmlns:a16="http://schemas.microsoft.com/office/drawing/2014/main" id="{BFBF7238-EFD6-18E3-61BE-51EF5DB8EA99}"/>
              </a:ext>
            </a:extLst>
          </p:cNvPr>
          <p:cNvSpPr>
            <a:spLocks noGrp="1"/>
          </p:cNvSpPr>
          <p:nvPr>
            <p:ph type="sldNum" sz="quarter" idx="10"/>
          </p:nvPr>
        </p:nvSpPr>
        <p:spPr>
          <a:noFill/>
        </p:spPr>
        <p:txBody>
          <a:bodyPr/>
          <a:lstStyle>
            <a:lvl1pPr algn="r" rtl="1">
              <a:spcBef>
                <a:spcPct val="20000"/>
              </a:spcBef>
              <a:buClr>
                <a:schemeClr val="tx2"/>
              </a:buClr>
              <a:buSzPct val="75000"/>
              <a:buFont typeface="Wingdings" pitchFamily="2" charset="2"/>
              <a:buChar char="n"/>
              <a:defRPr sz="3200">
                <a:solidFill>
                  <a:schemeClr val="tx1"/>
                </a:solidFill>
                <a:latin typeface="Times New Roman" panose="02020603050405020304" pitchFamily="18" charset="0"/>
                <a:cs typeface="Times New Roman" panose="02020603050405020304" pitchFamily="18" charset="0"/>
              </a:defRPr>
            </a:lvl1pPr>
            <a:lvl2pPr marL="742950" indent="-285750" algn="r" rtl="1">
              <a:spcBef>
                <a:spcPct val="20000"/>
              </a:spcBef>
              <a:buClr>
                <a:schemeClr val="folHlink"/>
              </a:buClr>
              <a:buSzPct val="60000"/>
              <a:buFont typeface="Wingdings" pitchFamily="2" charset="2"/>
              <a:buChar char="u"/>
              <a:defRPr sz="3200">
                <a:solidFill>
                  <a:schemeClr val="tx1"/>
                </a:solidFill>
                <a:latin typeface="Times New Roman" panose="02020603050405020304" pitchFamily="18" charset="0"/>
                <a:cs typeface="Times New Roman" panose="02020603050405020304" pitchFamily="18" charset="0"/>
              </a:defRPr>
            </a:lvl2pPr>
            <a:lvl3pPr marL="1143000" indent="-228600" algn="r" rtl="1">
              <a:spcBef>
                <a:spcPct val="20000"/>
              </a:spcBef>
              <a:buClr>
                <a:schemeClr val="tx2"/>
              </a:buClr>
              <a:buSzPct val="60000"/>
              <a:buFont typeface="Wingdings" pitchFamily="2" charset="2"/>
              <a:buChar char="t"/>
              <a:defRPr sz="3200">
                <a:solidFill>
                  <a:schemeClr val="tx1"/>
                </a:solidFill>
                <a:latin typeface="Times New Roman" panose="02020603050405020304" pitchFamily="18" charset="0"/>
                <a:cs typeface="Times New Roman" panose="02020603050405020304" pitchFamily="18" charset="0"/>
              </a:defRPr>
            </a:lvl3pPr>
            <a:lvl4pPr marL="1600200" indent="-228600" algn="r" rtl="1">
              <a:spcBef>
                <a:spcPct val="20000"/>
              </a:spcBef>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4pPr>
            <a:lvl5pPr marL="2057400" indent="-228600" algn="r" rtl="1">
              <a:spcBef>
                <a:spcPct val="20000"/>
              </a:spcBef>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9pPr>
          </a:lstStyle>
          <a:p>
            <a:pPr rtl="0">
              <a:spcBef>
                <a:spcPct val="0"/>
              </a:spcBef>
              <a:buClrTx/>
              <a:buSzTx/>
              <a:buFontTx/>
              <a:buNone/>
            </a:pPr>
            <a:fld id="{13C44F40-32B0-3041-892C-0249811AC922}" type="slidenum">
              <a:rPr lang="ar-SA" altLang="ar-SA" sz="1800">
                <a:solidFill>
                  <a:srgbClr val="0B013B"/>
                </a:solidFill>
              </a:rPr>
              <a:pPr rtl="0">
                <a:spcBef>
                  <a:spcPct val="0"/>
                </a:spcBef>
                <a:buClrTx/>
                <a:buSzTx/>
                <a:buFontTx/>
                <a:buNone/>
              </a:pPr>
              <a:t>10</a:t>
            </a:fld>
            <a:endParaRPr lang="en-US" altLang="ar-SA" sz="1800">
              <a:solidFill>
                <a:srgbClr val="0B013B"/>
              </a:solidFill>
            </a:endParaRPr>
          </a:p>
        </p:txBody>
      </p:sp>
      <p:sp>
        <p:nvSpPr>
          <p:cNvPr id="128002" name="Rectangle 2">
            <a:extLst>
              <a:ext uri="{FF2B5EF4-FFF2-40B4-BE49-F238E27FC236}">
                <a16:creationId xmlns:a16="http://schemas.microsoft.com/office/drawing/2014/main" id="{36A3E816-9FE3-09EE-E35F-881B21041185}"/>
              </a:ext>
            </a:extLst>
          </p:cNvPr>
          <p:cNvSpPr>
            <a:spLocks noChangeArrowheads="1"/>
          </p:cNvSpPr>
          <p:nvPr/>
        </p:nvSpPr>
        <p:spPr bwMode="auto">
          <a:xfrm>
            <a:off x="685800" y="609600"/>
            <a:ext cx="7772400" cy="1143000"/>
          </a:xfrm>
          <a:prstGeom prst="rect">
            <a:avLst/>
          </a:prstGeom>
          <a:gradFill rotWithShape="0">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r" rtl="1">
              <a:spcBef>
                <a:spcPct val="20000"/>
              </a:spcBef>
              <a:buClr>
                <a:schemeClr val="tx2"/>
              </a:buClr>
              <a:buSzPct val="75000"/>
              <a:buFont typeface="Wingdings" pitchFamily="2" charset="2"/>
              <a:buChar char="n"/>
              <a:defRPr sz="3200">
                <a:solidFill>
                  <a:schemeClr val="tx1"/>
                </a:solidFill>
                <a:latin typeface="Times New Roman" panose="02020603050405020304" pitchFamily="18" charset="0"/>
                <a:cs typeface="Times New Roman" panose="02020603050405020304" pitchFamily="18" charset="0"/>
              </a:defRPr>
            </a:lvl1pPr>
            <a:lvl2pPr marL="742950" indent="-285750" algn="r" rtl="1">
              <a:spcBef>
                <a:spcPct val="20000"/>
              </a:spcBef>
              <a:buClr>
                <a:schemeClr val="folHlink"/>
              </a:buClr>
              <a:buSzPct val="60000"/>
              <a:buFont typeface="Wingdings" pitchFamily="2" charset="2"/>
              <a:buChar char="u"/>
              <a:defRPr sz="3200">
                <a:solidFill>
                  <a:schemeClr val="tx1"/>
                </a:solidFill>
                <a:latin typeface="Times New Roman" panose="02020603050405020304" pitchFamily="18" charset="0"/>
                <a:cs typeface="Times New Roman" panose="02020603050405020304" pitchFamily="18" charset="0"/>
              </a:defRPr>
            </a:lvl2pPr>
            <a:lvl3pPr marL="1143000" indent="-228600" algn="r" rtl="1">
              <a:spcBef>
                <a:spcPct val="20000"/>
              </a:spcBef>
              <a:buClr>
                <a:schemeClr val="tx2"/>
              </a:buClr>
              <a:buSzPct val="60000"/>
              <a:buFont typeface="Wingdings" pitchFamily="2" charset="2"/>
              <a:buChar char="t"/>
              <a:defRPr sz="3200">
                <a:solidFill>
                  <a:schemeClr val="tx1"/>
                </a:solidFill>
                <a:latin typeface="Times New Roman" panose="02020603050405020304" pitchFamily="18" charset="0"/>
                <a:cs typeface="Times New Roman" panose="02020603050405020304" pitchFamily="18" charset="0"/>
              </a:defRPr>
            </a:lvl3pPr>
            <a:lvl4pPr marL="1600200" indent="-228600" algn="r" rtl="1">
              <a:spcBef>
                <a:spcPct val="20000"/>
              </a:spcBef>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4pPr>
            <a:lvl5pPr marL="2057400" indent="-228600" algn="r" rtl="1">
              <a:spcBef>
                <a:spcPct val="20000"/>
              </a:spcBef>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r>
              <a:rPr lang="ar-SA" altLang="ar-SA">
                <a:cs typeface="PT Bold Heading" pitchFamily="2" charset="-78"/>
              </a:rPr>
              <a:t>أنواع المشكلات الإدارية</a:t>
            </a:r>
            <a:endParaRPr lang="en-US" altLang="ar-SA">
              <a:cs typeface="PT Bold Heading" pitchFamily="2" charset="-78"/>
            </a:endParaRPr>
          </a:p>
        </p:txBody>
      </p:sp>
      <p:sp>
        <p:nvSpPr>
          <p:cNvPr id="128003" name="Rectangle 3">
            <a:extLst>
              <a:ext uri="{FF2B5EF4-FFF2-40B4-BE49-F238E27FC236}">
                <a16:creationId xmlns:a16="http://schemas.microsoft.com/office/drawing/2014/main" id="{EBE25067-11C8-BEAE-BE83-8E69C8B4E674}"/>
              </a:ext>
            </a:extLst>
          </p:cNvPr>
          <p:cNvSpPr>
            <a:spLocks noChangeArrowheads="1"/>
          </p:cNvSpPr>
          <p:nvPr/>
        </p:nvSpPr>
        <p:spPr bwMode="auto">
          <a:xfrm>
            <a:off x="685800" y="1752600"/>
            <a:ext cx="7772400" cy="838200"/>
          </a:xfrm>
          <a:prstGeom prst="rect">
            <a:avLst/>
          </a:prstGeom>
          <a:gradFill rotWithShape="0">
            <a:gsLst>
              <a:gs pos="0">
                <a:srgbClr val="DDEBCF"/>
              </a:gs>
              <a:gs pos="50000">
                <a:srgbClr val="9CB86E"/>
              </a:gs>
              <a:gs pos="100000">
                <a:srgbClr val="156B13"/>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457200" indent="-457200" algn="r" rtl="1">
              <a:spcBef>
                <a:spcPct val="20000"/>
              </a:spcBef>
              <a:buClr>
                <a:schemeClr val="tx2"/>
              </a:buClr>
              <a:buSzPct val="75000"/>
              <a:buFont typeface="Wingdings" pitchFamily="2" charset="2"/>
              <a:buChar char="n"/>
              <a:defRPr sz="3200">
                <a:solidFill>
                  <a:schemeClr val="tx1"/>
                </a:solidFill>
                <a:latin typeface="Times New Roman" panose="02020603050405020304" pitchFamily="18" charset="0"/>
                <a:cs typeface="Times New Roman" panose="02020603050405020304" pitchFamily="18" charset="0"/>
              </a:defRPr>
            </a:lvl1pPr>
            <a:lvl2pPr marL="914400" indent="-457200" algn="r" rtl="1">
              <a:spcBef>
                <a:spcPct val="20000"/>
              </a:spcBef>
              <a:buClr>
                <a:schemeClr val="folHlink"/>
              </a:buClr>
              <a:buSzPct val="60000"/>
              <a:buFont typeface="Wingdings" pitchFamily="2" charset="2"/>
              <a:buChar char="u"/>
              <a:defRPr sz="3200">
                <a:solidFill>
                  <a:schemeClr val="tx1"/>
                </a:solidFill>
                <a:latin typeface="Times New Roman" panose="02020603050405020304" pitchFamily="18" charset="0"/>
                <a:cs typeface="Times New Roman" panose="02020603050405020304" pitchFamily="18" charset="0"/>
              </a:defRPr>
            </a:lvl2pPr>
            <a:lvl3pPr marL="1371600" indent="-457200" algn="r" rtl="1">
              <a:spcBef>
                <a:spcPct val="20000"/>
              </a:spcBef>
              <a:buClr>
                <a:schemeClr val="tx2"/>
              </a:buClr>
              <a:buSzPct val="60000"/>
              <a:buFont typeface="Wingdings" pitchFamily="2" charset="2"/>
              <a:buChar char="t"/>
              <a:defRPr sz="3200">
                <a:solidFill>
                  <a:schemeClr val="tx1"/>
                </a:solidFill>
                <a:latin typeface="Times New Roman" panose="02020603050405020304" pitchFamily="18" charset="0"/>
                <a:cs typeface="Times New Roman" panose="02020603050405020304" pitchFamily="18" charset="0"/>
              </a:defRPr>
            </a:lvl3pPr>
            <a:lvl4pPr marL="1828800" indent="-457200" algn="r" rtl="1">
              <a:spcBef>
                <a:spcPct val="20000"/>
              </a:spcBef>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4pPr>
            <a:lvl5pPr marL="2286000" indent="-457200" algn="r" rtl="1">
              <a:spcBef>
                <a:spcPct val="20000"/>
              </a:spcBef>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5pPr>
            <a:lvl6pPr marL="2743200" indent="-4572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6pPr>
            <a:lvl7pPr marL="3200400" indent="-4572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7pPr>
            <a:lvl8pPr marL="3657600" indent="-4572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8pPr>
            <a:lvl9pPr marL="4114800" indent="-4572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9pPr>
          </a:lstStyle>
          <a:p>
            <a:pPr algn="ctr" eaLnBrk="1" hangingPunct="1">
              <a:buClr>
                <a:schemeClr val="folHlink"/>
              </a:buClr>
              <a:buSzPct val="60000"/>
              <a:buFont typeface="Wingdings" pitchFamily="2" charset="2"/>
              <a:buNone/>
            </a:pPr>
            <a:r>
              <a:rPr lang="ar-SA" altLang="ar-SA">
                <a:solidFill>
                  <a:schemeClr val="bg2"/>
                </a:solidFill>
                <a:latin typeface="Tahoma" panose="020B0604030504040204" pitchFamily="34" charset="0"/>
                <a:cs typeface="PT Bold Heading" pitchFamily="2" charset="-78"/>
              </a:rPr>
              <a:t>مشكلات تتعلق بسير العمل والإنتاجية.</a:t>
            </a:r>
            <a:endParaRPr lang="en-US" altLang="ar-SA">
              <a:solidFill>
                <a:schemeClr val="bg2"/>
              </a:solidFill>
              <a:cs typeface="PT Bold Heading" pitchFamily="2" charset="-78"/>
            </a:endParaRPr>
          </a:p>
        </p:txBody>
      </p:sp>
      <p:sp>
        <p:nvSpPr>
          <p:cNvPr id="128004" name="Rectangle 4">
            <a:extLst>
              <a:ext uri="{FF2B5EF4-FFF2-40B4-BE49-F238E27FC236}">
                <a16:creationId xmlns:a16="http://schemas.microsoft.com/office/drawing/2014/main" id="{900FA328-5973-E891-BB3C-2CD52F7B8090}"/>
              </a:ext>
            </a:extLst>
          </p:cNvPr>
          <p:cNvSpPr>
            <a:spLocks noChangeArrowheads="1"/>
          </p:cNvSpPr>
          <p:nvPr/>
        </p:nvSpPr>
        <p:spPr bwMode="auto">
          <a:xfrm>
            <a:off x="685800" y="2590800"/>
            <a:ext cx="7772400" cy="838200"/>
          </a:xfrm>
          <a:prstGeom prst="rect">
            <a:avLst/>
          </a:prstGeom>
          <a:gradFill rotWithShape="0">
            <a:gsLst>
              <a:gs pos="0">
                <a:srgbClr val="DDEBCF"/>
              </a:gs>
              <a:gs pos="50000">
                <a:srgbClr val="9CB86E"/>
              </a:gs>
              <a:gs pos="100000">
                <a:srgbClr val="156B13"/>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457200" indent="-457200" algn="r" rtl="1">
              <a:spcBef>
                <a:spcPct val="20000"/>
              </a:spcBef>
              <a:buClr>
                <a:schemeClr val="tx2"/>
              </a:buClr>
              <a:buSzPct val="75000"/>
              <a:buFont typeface="Wingdings" pitchFamily="2" charset="2"/>
              <a:buChar char="n"/>
              <a:defRPr sz="3200">
                <a:solidFill>
                  <a:schemeClr val="tx1"/>
                </a:solidFill>
                <a:latin typeface="Times New Roman" panose="02020603050405020304" pitchFamily="18" charset="0"/>
                <a:cs typeface="Times New Roman" panose="02020603050405020304" pitchFamily="18" charset="0"/>
              </a:defRPr>
            </a:lvl1pPr>
            <a:lvl2pPr marL="914400" indent="-457200" algn="r" rtl="1">
              <a:spcBef>
                <a:spcPct val="20000"/>
              </a:spcBef>
              <a:buClr>
                <a:schemeClr val="folHlink"/>
              </a:buClr>
              <a:buSzPct val="60000"/>
              <a:buFont typeface="Wingdings" pitchFamily="2" charset="2"/>
              <a:buChar char="u"/>
              <a:defRPr sz="3200">
                <a:solidFill>
                  <a:schemeClr val="tx1"/>
                </a:solidFill>
                <a:latin typeface="Times New Roman" panose="02020603050405020304" pitchFamily="18" charset="0"/>
                <a:cs typeface="Times New Roman" panose="02020603050405020304" pitchFamily="18" charset="0"/>
              </a:defRPr>
            </a:lvl2pPr>
            <a:lvl3pPr marL="1371600" indent="-457200" algn="r" rtl="1">
              <a:spcBef>
                <a:spcPct val="20000"/>
              </a:spcBef>
              <a:buClr>
                <a:schemeClr val="tx2"/>
              </a:buClr>
              <a:buSzPct val="60000"/>
              <a:buFont typeface="Wingdings" pitchFamily="2" charset="2"/>
              <a:buChar char="t"/>
              <a:defRPr sz="3200">
                <a:solidFill>
                  <a:schemeClr val="tx1"/>
                </a:solidFill>
                <a:latin typeface="Times New Roman" panose="02020603050405020304" pitchFamily="18" charset="0"/>
                <a:cs typeface="Times New Roman" panose="02020603050405020304" pitchFamily="18" charset="0"/>
              </a:defRPr>
            </a:lvl3pPr>
            <a:lvl4pPr marL="1828800" indent="-457200" algn="r" rtl="1">
              <a:spcBef>
                <a:spcPct val="20000"/>
              </a:spcBef>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4pPr>
            <a:lvl5pPr marL="2286000" indent="-457200" algn="r" rtl="1">
              <a:spcBef>
                <a:spcPct val="20000"/>
              </a:spcBef>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5pPr>
            <a:lvl6pPr marL="2743200" indent="-4572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6pPr>
            <a:lvl7pPr marL="3200400" indent="-4572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7pPr>
            <a:lvl8pPr marL="3657600" indent="-4572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8pPr>
            <a:lvl9pPr marL="4114800" indent="-4572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9pPr>
          </a:lstStyle>
          <a:p>
            <a:pPr algn="ctr" eaLnBrk="1" hangingPunct="1">
              <a:buClr>
                <a:schemeClr val="folHlink"/>
              </a:buClr>
              <a:buSzPct val="60000"/>
              <a:buFont typeface="Wingdings" pitchFamily="2" charset="2"/>
              <a:buNone/>
            </a:pPr>
            <a:r>
              <a:rPr lang="ar-SA" altLang="ar-SA">
                <a:solidFill>
                  <a:schemeClr val="bg2"/>
                </a:solidFill>
                <a:latin typeface="Tahoma" panose="020B0604030504040204" pitchFamily="34" charset="0"/>
                <a:cs typeface="PT Bold Heading" pitchFamily="2" charset="-78"/>
              </a:rPr>
              <a:t>الموظفين.</a:t>
            </a:r>
            <a:endParaRPr lang="en-US" altLang="ar-SA">
              <a:solidFill>
                <a:schemeClr val="bg2"/>
              </a:solidFill>
              <a:cs typeface="PT Bold Heading" pitchFamily="2" charset="-78"/>
            </a:endParaRPr>
          </a:p>
        </p:txBody>
      </p:sp>
      <p:sp>
        <p:nvSpPr>
          <p:cNvPr id="128005" name="Rectangle 5">
            <a:extLst>
              <a:ext uri="{FF2B5EF4-FFF2-40B4-BE49-F238E27FC236}">
                <a16:creationId xmlns:a16="http://schemas.microsoft.com/office/drawing/2014/main" id="{8DFB64F5-1764-49D6-EB29-5987D609B60F}"/>
              </a:ext>
            </a:extLst>
          </p:cNvPr>
          <p:cNvSpPr>
            <a:spLocks noChangeArrowheads="1"/>
          </p:cNvSpPr>
          <p:nvPr/>
        </p:nvSpPr>
        <p:spPr bwMode="auto">
          <a:xfrm>
            <a:off x="685800" y="3429000"/>
            <a:ext cx="7772400" cy="838200"/>
          </a:xfrm>
          <a:prstGeom prst="rect">
            <a:avLst/>
          </a:prstGeom>
          <a:gradFill rotWithShape="0">
            <a:gsLst>
              <a:gs pos="0">
                <a:srgbClr val="DDEBCF"/>
              </a:gs>
              <a:gs pos="50000">
                <a:srgbClr val="9CB86E"/>
              </a:gs>
              <a:gs pos="100000">
                <a:srgbClr val="156B13"/>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457200" indent="-457200" algn="r" rtl="1">
              <a:spcBef>
                <a:spcPct val="20000"/>
              </a:spcBef>
              <a:buClr>
                <a:schemeClr val="tx2"/>
              </a:buClr>
              <a:buSzPct val="75000"/>
              <a:buFont typeface="Wingdings" pitchFamily="2" charset="2"/>
              <a:buChar char="n"/>
              <a:defRPr sz="3200">
                <a:solidFill>
                  <a:schemeClr val="tx1"/>
                </a:solidFill>
                <a:latin typeface="Times New Roman" panose="02020603050405020304" pitchFamily="18" charset="0"/>
                <a:cs typeface="Times New Roman" panose="02020603050405020304" pitchFamily="18" charset="0"/>
              </a:defRPr>
            </a:lvl1pPr>
            <a:lvl2pPr marL="914400" indent="-457200" algn="r" rtl="1">
              <a:spcBef>
                <a:spcPct val="20000"/>
              </a:spcBef>
              <a:buClr>
                <a:schemeClr val="folHlink"/>
              </a:buClr>
              <a:buSzPct val="60000"/>
              <a:buFont typeface="Wingdings" pitchFamily="2" charset="2"/>
              <a:buChar char="u"/>
              <a:defRPr sz="3200">
                <a:solidFill>
                  <a:schemeClr val="tx1"/>
                </a:solidFill>
                <a:latin typeface="Times New Roman" panose="02020603050405020304" pitchFamily="18" charset="0"/>
                <a:cs typeface="Times New Roman" panose="02020603050405020304" pitchFamily="18" charset="0"/>
              </a:defRPr>
            </a:lvl2pPr>
            <a:lvl3pPr marL="1371600" indent="-457200" algn="r" rtl="1">
              <a:spcBef>
                <a:spcPct val="20000"/>
              </a:spcBef>
              <a:buClr>
                <a:schemeClr val="tx2"/>
              </a:buClr>
              <a:buSzPct val="60000"/>
              <a:buFont typeface="Wingdings" pitchFamily="2" charset="2"/>
              <a:buChar char="t"/>
              <a:defRPr sz="3200">
                <a:solidFill>
                  <a:schemeClr val="tx1"/>
                </a:solidFill>
                <a:latin typeface="Times New Roman" panose="02020603050405020304" pitchFamily="18" charset="0"/>
                <a:cs typeface="Times New Roman" panose="02020603050405020304" pitchFamily="18" charset="0"/>
              </a:defRPr>
            </a:lvl3pPr>
            <a:lvl4pPr marL="1828800" indent="-457200" algn="r" rtl="1">
              <a:spcBef>
                <a:spcPct val="20000"/>
              </a:spcBef>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4pPr>
            <a:lvl5pPr marL="2286000" indent="-457200" algn="r" rtl="1">
              <a:spcBef>
                <a:spcPct val="20000"/>
              </a:spcBef>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5pPr>
            <a:lvl6pPr marL="2743200" indent="-4572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6pPr>
            <a:lvl7pPr marL="3200400" indent="-4572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7pPr>
            <a:lvl8pPr marL="3657600" indent="-4572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8pPr>
            <a:lvl9pPr marL="4114800" indent="-4572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9pPr>
          </a:lstStyle>
          <a:p>
            <a:pPr algn="ctr" eaLnBrk="1" hangingPunct="1">
              <a:buClr>
                <a:schemeClr val="folHlink"/>
              </a:buClr>
              <a:buSzPct val="60000"/>
              <a:buFont typeface="Wingdings" pitchFamily="2" charset="2"/>
              <a:buNone/>
            </a:pPr>
            <a:r>
              <a:rPr lang="ar-SA" altLang="ar-SA">
                <a:solidFill>
                  <a:schemeClr val="bg2"/>
                </a:solidFill>
                <a:latin typeface="Tahoma" panose="020B0604030504040204" pitchFamily="34" charset="0"/>
                <a:cs typeface="PT Bold Heading" pitchFamily="2" charset="-78"/>
              </a:rPr>
              <a:t>التقنية.</a:t>
            </a:r>
            <a:endParaRPr lang="en-US" altLang="ar-SA">
              <a:solidFill>
                <a:schemeClr val="bg2"/>
              </a:solidFill>
              <a:cs typeface="PT Bold Heading" pitchFamily="2" charset="-78"/>
            </a:endParaRPr>
          </a:p>
        </p:txBody>
      </p:sp>
      <p:sp>
        <p:nvSpPr>
          <p:cNvPr id="128006" name="Rectangle 6">
            <a:extLst>
              <a:ext uri="{FF2B5EF4-FFF2-40B4-BE49-F238E27FC236}">
                <a16:creationId xmlns:a16="http://schemas.microsoft.com/office/drawing/2014/main" id="{3670A065-3228-D9A1-9208-8E30E87CA726}"/>
              </a:ext>
            </a:extLst>
          </p:cNvPr>
          <p:cNvSpPr>
            <a:spLocks noChangeArrowheads="1"/>
          </p:cNvSpPr>
          <p:nvPr/>
        </p:nvSpPr>
        <p:spPr bwMode="auto">
          <a:xfrm>
            <a:off x="685800" y="4267200"/>
            <a:ext cx="7772400" cy="838200"/>
          </a:xfrm>
          <a:prstGeom prst="rect">
            <a:avLst/>
          </a:prstGeom>
          <a:gradFill rotWithShape="0">
            <a:gsLst>
              <a:gs pos="0">
                <a:srgbClr val="DDEBCF"/>
              </a:gs>
              <a:gs pos="50000">
                <a:srgbClr val="9CB86E"/>
              </a:gs>
              <a:gs pos="100000">
                <a:srgbClr val="156B13"/>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457200" indent="-457200" algn="r" rtl="1">
              <a:spcBef>
                <a:spcPct val="20000"/>
              </a:spcBef>
              <a:buClr>
                <a:schemeClr val="tx2"/>
              </a:buClr>
              <a:buSzPct val="75000"/>
              <a:buFont typeface="Wingdings" pitchFamily="2" charset="2"/>
              <a:buChar char="n"/>
              <a:defRPr sz="3200">
                <a:solidFill>
                  <a:schemeClr val="tx1"/>
                </a:solidFill>
                <a:latin typeface="Times New Roman" panose="02020603050405020304" pitchFamily="18" charset="0"/>
                <a:cs typeface="Times New Roman" panose="02020603050405020304" pitchFamily="18" charset="0"/>
              </a:defRPr>
            </a:lvl1pPr>
            <a:lvl2pPr marL="914400" indent="-457200" algn="r" rtl="1">
              <a:spcBef>
                <a:spcPct val="20000"/>
              </a:spcBef>
              <a:buClr>
                <a:schemeClr val="folHlink"/>
              </a:buClr>
              <a:buSzPct val="60000"/>
              <a:buFont typeface="Wingdings" pitchFamily="2" charset="2"/>
              <a:buChar char="u"/>
              <a:defRPr sz="3200">
                <a:solidFill>
                  <a:schemeClr val="tx1"/>
                </a:solidFill>
                <a:latin typeface="Times New Roman" panose="02020603050405020304" pitchFamily="18" charset="0"/>
                <a:cs typeface="Times New Roman" panose="02020603050405020304" pitchFamily="18" charset="0"/>
              </a:defRPr>
            </a:lvl2pPr>
            <a:lvl3pPr marL="1371600" indent="-457200" algn="r" rtl="1">
              <a:spcBef>
                <a:spcPct val="20000"/>
              </a:spcBef>
              <a:buClr>
                <a:schemeClr val="tx2"/>
              </a:buClr>
              <a:buSzPct val="60000"/>
              <a:buFont typeface="Wingdings" pitchFamily="2" charset="2"/>
              <a:buChar char="t"/>
              <a:defRPr sz="3200">
                <a:solidFill>
                  <a:schemeClr val="tx1"/>
                </a:solidFill>
                <a:latin typeface="Times New Roman" panose="02020603050405020304" pitchFamily="18" charset="0"/>
                <a:cs typeface="Times New Roman" panose="02020603050405020304" pitchFamily="18" charset="0"/>
              </a:defRPr>
            </a:lvl3pPr>
            <a:lvl4pPr marL="1828800" indent="-457200" algn="r" rtl="1">
              <a:spcBef>
                <a:spcPct val="20000"/>
              </a:spcBef>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4pPr>
            <a:lvl5pPr marL="2286000" indent="-457200" algn="r" rtl="1">
              <a:spcBef>
                <a:spcPct val="20000"/>
              </a:spcBef>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5pPr>
            <a:lvl6pPr marL="2743200" indent="-4572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6pPr>
            <a:lvl7pPr marL="3200400" indent="-4572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7pPr>
            <a:lvl8pPr marL="3657600" indent="-4572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8pPr>
            <a:lvl9pPr marL="4114800" indent="-4572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9pPr>
          </a:lstStyle>
          <a:p>
            <a:pPr algn="ctr" eaLnBrk="1" hangingPunct="1">
              <a:buClr>
                <a:schemeClr val="folHlink"/>
              </a:buClr>
              <a:buSzPct val="60000"/>
              <a:buFont typeface="Wingdings" pitchFamily="2" charset="2"/>
              <a:buNone/>
            </a:pPr>
            <a:r>
              <a:rPr lang="ar-SA" altLang="ar-SA">
                <a:solidFill>
                  <a:schemeClr val="bg2"/>
                </a:solidFill>
                <a:latin typeface="Tahoma" panose="020B0604030504040204" pitchFamily="34" charset="0"/>
                <a:cs typeface="PT Bold Heading" pitchFamily="2" charset="-78"/>
              </a:rPr>
              <a:t>بيئة العمل.</a:t>
            </a:r>
            <a:endParaRPr lang="en-US" altLang="ar-SA">
              <a:solidFill>
                <a:schemeClr val="bg2"/>
              </a:solidFill>
              <a:cs typeface="PT Bold Heading" pitchFamily="2" charset="-78"/>
            </a:endParaRPr>
          </a:p>
        </p:txBody>
      </p:sp>
      <p:sp>
        <p:nvSpPr>
          <p:cNvPr id="128007" name="Rectangle 7">
            <a:extLst>
              <a:ext uri="{FF2B5EF4-FFF2-40B4-BE49-F238E27FC236}">
                <a16:creationId xmlns:a16="http://schemas.microsoft.com/office/drawing/2014/main" id="{DCCABE8E-5C42-2141-07BF-6638D43A04B8}"/>
              </a:ext>
            </a:extLst>
          </p:cNvPr>
          <p:cNvSpPr>
            <a:spLocks noChangeArrowheads="1"/>
          </p:cNvSpPr>
          <p:nvPr/>
        </p:nvSpPr>
        <p:spPr bwMode="auto">
          <a:xfrm>
            <a:off x="685800" y="5181600"/>
            <a:ext cx="7772400" cy="838200"/>
          </a:xfrm>
          <a:prstGeom prst="rect">
            <a:avLst/>
          </a:prstGeom>
          <a:gradFill rotWithShape="0">
            <a:gsLst>
              <a:gs pos="0">
                <a:srgbClr val="DDEBCF"/>
              </a:gs>
              <a:gs pos="50000">
                <a:srgbClr val="9CB86E"/>
              </a:gs>
              <a:gs pos="100000">
                <a:srgbClr val="156B13"/>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457200" indent="-457200" algn="r" rtl="1">
              <a:spcBef>
                <a:spcPct val="20000"/>
              </a:spcBef>
              <a:buClr>
                <a:schemeClr val="tx2"/>
              </a:buClr>
              <a:buSzPct val="75000"/>
              <a:buFont typeface="Wingdings" pitchFamily="2" charset="2"/>
              <a:buChar char="n"/>
              <a:defRPr sz="3200">
                <a:solidFill>
                  <a:schemeClr val="tx1"/>
                </a:solidFill>
                <a:latin typeface="Times New Roman" panose="02020603050405020304" pitchFamily="18" charset="0"/>
                <a:cs typeface="Times New Roman" panose="02020603050405020304" pitchFamily="18" charset="0"/>
              </a:defRPr>
            </a:lvl1pPr>
            <a:lvl2pPr marL="914400" indent="-457200" algn="r" rtl="1">
              <a:spcBef>
                <a:spcPct val="20000"/>
              </a:spcBef>
              <a:buClr>
                <a:schemeClr val="folHlink"/>
              </a:buClr>
              <a:buSzPct val="60000"/>
              <a:buFont typeface="Wingdings" pitchFamily="2" charset="2"/>
              <a:buChar char="u"/>
              <a:defRPr sz="3200">
                <a:solidFill>
                  <a:schemeClr val="tx1"/>
                </a:solidFill>
                <a:latin typeface="Times New Roman" panose="02020603050405020304" pitchFamily="18" charset="0"/>
                <a:cs typeface="Times New Roman" panose="02020603050405020304" pitchFamily="18" charset="0"/>
              </a:defRPr>
            </a:lvl2pPr>
            <a:lvl3pPr marL="1371600" indent="-457200" algn="r" rtl="1">
              <a:spcBef>
                <a:spcPct val="20000"/>
              </a:spcBef>
              <a:buClr>
                <a:schemeClr val="tx2"/>
              </a:buClr>
              <a:buSzPct val="60000"/>
              <a:buFont typeface="Wingdings" pitchFamily="2" charset="2"/>
              <a:buChar char="t"/>
              <a:defRPr sz="3200">
                <a:solidFill>
                  <a:schemeClr val="tx1"/>
                </a:solidFill>
                <a:latin typeface="Times New Roman" panose="02020603050405020304" pitchFamily="18" charset="0"/>
                <a:cs typeface="Times New Roman" panose="02020603050405020304" pitchFamily="18" charset="0"/>
              </a:defRPr>
            </a:lvl3pPr>
            <a:lvl4pPr marL="1828800" indent="-457200" algn="r" rtl="1">
              <a:spcBef>
                <a:spcPct val="20000"/>
              </a:spcBef>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4pPr>
            <a:lvl5pPr marL="2286000" indent="-457200" algn="r" rtl="1">
              <a:spcBef>
                <a:spcPct val="20000"/>
              </a:spcBef>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5pPr>
            <a:lvl6pPr marL="2743200" indent="-4572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6pPr>
            <a:lvl7pPr marL="3200400" indent="-4572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7pPr>
            <a:lvl8pPr marL="3657600" indent="-4572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8pPr>
            <a:lvl9pPr marL="4114800" indent="-4572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9pPr>
          </a:lstStyle>
          <a:p>
            <a:pPr algn="ctr" eaLnBrk="1" hangingPunct="1">
              <a:buClr>
                <a:schemeClr val="folHlink"/>
              </a:buClr>
              <a:buSzPct val="60000"/>
              <a:buFont typeface="Wingdings" pitchFamily="2" charset="2"/>
              <a:buNone/>
            </a:pPr>
            <a:r>
              <a:rPr lang="ar-SA" altLang="ar-SA">
                <a:solidFill>
                  <a:schemeClr val="bg2"/>
                </a:solidFill>
                <a:latin typeface="Tahoma" panose="020B0604030504040204" pitchFamily="34" charset="0"/>
                <a:cs typeface="PT Bold Heading" pitchFamily="2" charset="-78"/>
              </a:rPr>
              <a:t>الأنظمة واللوائح والإجراءات.</a:t>
            </a:r>
            <a:endParaRPr lang="en-US" altLang="ar-SA">
              <a:solidFill>
                <a:schemeClr val="bg2"/>
              </a:solidFill>
              <a:cs typeface="PT Bold Heading" pitchFamily="2" charset="-78"/>
            </a:endParaRPr>
          </a:p>
        </p:txBody>
      </p:sp>
      <p:pic>
        <p:nvPicPr>
          <p:cNvPr id="128009" name="Picture 9" descr="شعار المعهد الشفاف">
            <a:extLst>
              <a:ext uri="{FF2B5EF4-FFF2-40B4-BE49-F238E27FC236}">
                <a16:creationId xmlns:a16="http://schemas.microsoft.com/office/drawing/2014/main" id="{FE471A58-E1E8-0FE5-BBF2-663C7D67981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848350"/>
            <a:ext cx="990600" cy="100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nodeType="clickEffect">
                                  <p:stCondLst>
                                    <p:cond delay="0"/>
                                  </p:stCondLst>
                                  <p:childTnLst>
                                    <p:set>
                                      <p:cBhvr>
                                        <p:cTn id="6" dur="1" fill="hold">
                                          <p:stCondLst>
                                            <p:cond delay="0"/>
                                          </p:stCondLst>
                                        </p:cTn>
                                        <p:tgtEl>
                                          <p:spTgt spid="128002"/>
                                        </p:tgtEl>
                                        <p:attrNameLst>
                                          <p:attrName>style.visibility</p:attrName>
                                        </p:attrNameLst>
                                      </p:cBhvr>
                                      <p:to>
                                        <p:strVal val="visible"/>
                                      </p:to>
                                    </p:set>
                                    <p:anim calcmode="lin" valueType="num">
                                      <p:cBhvr additive="base">
                                        <p:cTn id="7" dur="500" fill="hold"/>
                                        <p:tgtEl>
                                          <p:spTgt spid="128002"/>
                                        </p:tgtEl>
                                        <p:attrNameLst>
                                          <p:attrName>ppt_x</p:attrName>
                                        </p:attrNameLst>
                                      </p:cBhvr>
                                      <p:tavLst>
                                        <p:tav tm="0">
                                          <p:val>
                                            <p:strVal val="#ppt_x"/>
                                          </p:val>
                                        </p:tav>
                                        <p:tav tm="100000">
                                          <p:val>
                                            <p:strVal val="#ppt_x"/>
                                          </p:val>
                                        </p:tav>
                                      </p:tavLst>
                                    </p:anim>
                                    <p:anim calcmode="lin" valueType="num">
                                      <p:cBhvr additive="base">
                                        <p:cTn id="8" dur="500" fill="hold"/>
                                        <p:tgtEl>
                                          <p:spTgt spid="128002"/>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128003"/>
                                        </p:tgtEl>
                                        <p:attrNameLst>
                                          <p:attrName>style.visibility</p:attrName>
                                        </p:attrNameLst>
                                      </p:cBhvr>
                                      <p:to>
                                        <p:strVal val="visible"/>
                                      </p:to>
                                    </p:set>
                                    <p:anim calcmode="lin" valueType="num">
                                      <p:cBhvr additive="base">
                                        <p:cTn id="13" dur="500" fill="hold"/>
                                        <p:tgtEl>
                                          <p:spTgt spid="128003"/>
                                        </p:tgtEl>
                                        <p:attrNameLst>
                                          <p:attrName>ppt_x</p:attrName>
                                        </p:attrNameLst>
                                      </p:cBhvr>
                                      <p:tavLst>
                                        <p:tav tm="0">
                                          <p:val>
                                            <p:strVal val="0-#ppt_w/2"/>
                                          </p:val>
                                        </p:tav>
                                        <p:tav tm="100000">
                                          <p:val>
                                            <p:strVal val="#ppt_x"/>
                                          </p:val>
                                        </p:tav>
                                      </p:tavLst>
                                    </p:anim>
                                    <p:anim calcmode="lin" valueType="num">
                                      <p:cBhvr additive="base">
                                        <p:cTn id="14" dur="500" fill="hold"/>
                                        <p:tgtEl>
                                          <p:spTgt spid="128003"/>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nodeType="clickEffect">
                                  <p:stCondLst>
                                    <p:cond delay="0"/>
                                  </p:stCondLst>
                                  <p:childTnLst>
                                    <p:set>
                                      <p:cBhvr>
                                        <p:cTn id="18" dur="1" fill="hold">
                                          <p:stCondLst>
                                            <p:cond delay="0"/>
                                          </p:stCondLst>
                                        </p:cTn>
                                        <p:tgtEl>
                                          <p:spTgt spid="128004"/>
                                        </p:tgtEl>
                                        <p:attrNameLst>
                                          <p:attrName>style.visibility</p:attrName>
                                        </p:attrNameLst>
                                      </p:cBhvr>
                                      <p:to>
                                        <p:strVal val="visible"/>
                                      </p:to>
                                    </p:set>
                                    <p:anim calcmode="lin" valueType="num">
                                      <p:cBhvr additive="base">
                                        <p:cTn id="19" dur="500" fill="hold"/>
                                        <p:tgtEl>
                                          <p:spTgt spid="128004"/>
                                        </p:tgtEl>
                                        <p:attrNameLst>
                                          <p:attrName>ppt_x</p:attrName>
                                        </p:attrNameLst>
                                      </p:cBhvr>
                                      <p:tavLst>
                                        <p:tav tm="0">
                                          <p:val>
                                            <p:strVal val="1+#ppt_w/2"/>
                                          </p:val>
                                        </p:tav>
                                        <p:tav tm="100000">
                                          <p:val>
                                            <p:strVal val="#ppt_x"/>
                                          </p:val>
                                        </p:tav>
                                      </p:tavLst>
                                    </p:anim>
                                    <p:anim calcmode="lin" valueType="num">
                                      <p:cBhvr additive="base">
                                        <p:cTn id="20" dur="500" fill="hold"/>
                                        <p:tgtEl>
                                          <p:spTgt spid="128004"/>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12" fill="hold" nodeType="clickEffect">
                                  <p:stCondLst>
                                    <p:cond delay="0"/>
                                  </p:stCondLst>
                                  <p:childTnLst>
                                    <p:set>
                                      <p:cBhvr>
                                        <p:cTn id="24" dur="1" fill="hold">
                                          <p:stCondLst>
                                            <p:cond delay="0"/>
                                          </p:stCondLst>
                                        </p:cTn>
                                        <p:tgtEl>
                                          <p:spTgt spid="128005"/>
                                        </p:tgtEl>
                                        <p:attrNameLst>
                                          <p:attrName>style.visibility</p:attrName>
                                        </p:attrNameLst>
                                      </p:cBhvr>
                                      <p:to>
                                        <p:strVal val="visible"/>
                                      </p:to>
                                    </p:set>
                                    <p:anim calcmode="lin" valueType="num">
                                      <p:cBhvr additive="base">
                                        <p:cTn id="25" dur="500" fill="hold"/>
                                        <p:tgtEl>
                                          <p:spTgt spid="128005"/>
                                        </p:tgtEl>
                                        <p:attrNameLst>
                                          <p:attrName>ppt_x</p:attrName>
                                        </p:attrNameLst>
                                      </p:cBhvr>
                                      <p:tavLst>
                                        <p:tav tm="0">
                                          <p:val>
                                            <p:strVal val="0-#ppt_w/2"/>
                                          </p:val>
                                        </p:tav>
                                        <p:tav tm="100000">
                                          <p:val>
                                            <p:strVal val="#ppt_x"/>
                                          </p:val>
                                        </p:tav>
                                      </p:tavLst>
                                    </p:anim>
                                    <p:anim calcmode="lin" valueType="num">
                                      <p:cBhvr additive="base">
                                        <p:cTn id="26" dur="500" fill="hold"/>
                                        <p:tgtEl>
                                          <p:spTgt spid="128005"/>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12" fill="hold" nodeType="clickEffect">
                                  <p:stCondLst>
                                    <p:cond delay="0"/>
                                  </p:stCondLst>
                                  <p:childTnLst>
                                    <p:set>
                                      <p:cBhvr>
                                        <p:cTn id="30" dur="1" fill="hold">
                                          <p:stCondLst>
                                            <p:cond delay="0"/>
                                          </p:stCondLst>
                                        </p:cTn>
                                        <p:tgtEl>
                                          <p:spTgt spid="128006"/>
                                        </p:tgtEl>
                                        <p:attrNameLst>
                                          <p:attrName>style.visibility</p:attrName>
                                        </p:attrNameLst>
                                      </p:cBhvr>
                                      <p:to>
                                        <p:strVal val="visible"/>
                                      </p:to>
                                    </p:set>
                                    <p:anim calcmode="lin" valueType="num">
                                      <p:cBhvr additive="base">
                                        <p:cTn id="31" dur="500" fill="hold"/>
                                        <p:tgtEl>
                                          <p:spTgt spid="128006"/>
                                        </p:tgtEl>
                                        <p:attrNameLst>
                                          <p:attrName>ppt_x</p:attrName>
                                        </p:attrNameLst>
                                      </p:cBhvr>
                                      <p:tavLst>
                                        <p:tav tm="0">
                                          <p:val>
                                            <p:strVal val="0-#ppt_w/2"/>
                                          </p:val>
                                        </p:tav>
                                        <p:tav tm="100000">
                                          <p:val>
                                            <p:strVal val="#ppt_x"/>
                                          </p:val>
                                        </p:tav>
                                      </p:tavLst>
                                    </p:anim>
                                    <p:anim calcmode="lin" valueType="num">
                                      <p:cBhvr additive="base">
                                        <p:cTn id="32" dur="500" fill="hold"/>
                                        <p:tgtEl>
                                          <p:spTgt spid="128006"/>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12" fill="hold" nodeType="clickEffect">
                                  <p:stCondLst>
                                    <p:cond delay="0"/>
                                  </p:stCondLst>
                                  <p:childTnLst>
                                    <p:set>
                                      <p:cBhvr>
                                        <p:cTn id="36" dur="1" fill="hold">
                                          <p:stCondLst>
                                            <p:cond delay="0"/>
                                          </p:stCondLst>
                                        </p:cTn>
                                        <p:tgtEl>
                                          <p:spTgt spid="128007"/>
                                        </p:tgtEl>
                                        <p:attrNameLst>
                                          <p:attrName>style.visibility</p:attrName>
                                        </p:attrNameLst>
                                      </p:cBhvr>
                                      <p:to>
                                        <p:strVal val="visible"/>
                                      </p:to>
                                    </p:set>
                                    <p:anim calcmode="lin" valueType="num">
                                      <p:cBhvr additive="base">
                                        <p:cTn id="37" dur="500" fill="hold"/>
                                        <p:tgtEl>
                                          <p:spTgt spid="128007"/>
                                        </p:tgtEl>
                                        <p:attrNameLst>
                                          <p:attrName>ppt_x</p:attrName>
                                        </p:attrNameLst>
                                      </p:cBhvr>
                                      <p:tavLst>
                                        <p:tav tm="0">
                                          <p:val>
                                            <p:strVal val="0-#ppt_w/2"/>
                                          </p:val>
                                        </p:tav>
                                        <p:tav tm="100000">
                                          <p:val>
                                            <p:strVal val="#ppt_x"/>
                                          </p:val>
                                        </p:tav>
                                      </p:tavLst>
                                    </p:anim>
                                    <p:anim calcmode="lin" valueType="num">
                                      <p:cBhvr additive="base">
                                        <p:cTn id="38" dur="500" fill="hold"/>
                                        <p:tgtEl>
                                          <p:spTgt spid="128007"/>
                                        </p:tgtEl>
                                        <p:attrNameLst>
                                          <p:attrName>ppt_y</p:attrName>
                                        </p:attrNameLst>
                                      </p:cBhvr>
                                      <p:tavLst>
                                        <p:tav tm="0">
                                          <p:val>
                                            <p:strVal val="1+#ppt_h/2"/>
                                          </p:val>
                                        </p:tav>
                                        <p:tav tm="100000">
                                          <p:val>
                                            <p:strVal val="#ppt_y"/>
                                          </p:val>
                                        </p:tav>
                                      </p:tavLst>
                                    </p:anim>
                                  </p:childTnLst>
                                </p:cTn>
                              </p:par>
                            </p:childTnLst>
                          </p:cTn>
                        </p:par>
                        <p:par>
                          <p:cTn id="39" fill="hold" nodeType="afterGroup">
                            <p:stCondLst>
                              <p:cond delay="500"/>
                            </p:stCondLst>
                            <p:childTnLst>
                              <p:par>
                                <p:cTn id="40" presetID="37" presetClass="entr" presetSubtype="0" fill="hold" nodeType="afterEffect">
                                  <p:stCondLst>
                                    <p:cond delay="0"/>
                                  </p:stCondLst>
                                  <p:childTnLst>
                                    <p:set>
                                      <p:cBhvr>
                                        <p:cTn id="41" dur="1" fill="hold">
                                          <p:stCondLst>
                                            <p:cond delay="0"/>
                                          </p:stCondLst>
                                        </p:cTn>
                                        <p:tgtEl>
                                          <p:spTgt spid="128009"/>
                                        </p:tgtEl>
                                        <p:attrNameLst>
                                          <p:attrName>style.visibility</p:attrName>
                                        </p:attrNameLst>
                                      </p:cBhvr>
                                      <p:to>
                                        <p:strVal val="visible"/>
                                      </p:to>
                                    </p:set>
                                    <p:animEffect transition="in" filter="fade">
                                      <p:cBhvr>
                                        <p:cTn id="42" dur="1000"/>
                                        <p:tgtEl>
                                          <p:spTgt spid="128009"/>
                                        </p:tgtEl>
                                      </p:cBhvr>
                                    </p:animEffect>
                                    <p:anim calcmode="lin" valueType="num">
                                      <p:cBhvr>
                                        <p:cTn id="43" dur="1000" fill="hold"/>
                                        <p:tgtEl>
                                          <p:spTgt spid="128009"/>
                                        </p:tgtEl>
                                        <p:attrNameLst>
                                          <p:attrName>ppt_x</p:attrName>
                                        </p:attrNameLst>
                                      </p:cBhvr>
                                      <p:tavLst>
                                        <p:tav tm="0">
                                          <p:val>
                                            <p:strVal val="#ppt_x"/>
                                          </p:val>
                                        </p:tav>
                                        <p:tav tm="100000">
                                          <p:val>
                                            <p:strVal val="#ppt_x"/>
                                          </p:val>
                                        </p:tav>
                                      </p:tavLst>
                                    </p:anim>
                                    <p:anim calcmode="lin" valueType="num">
                                      <p:cBhvr>
                                        <p:cTn id="44" dur="900" decel="100000" fill="hold"/>
                                        <p:tgtEl>
                                          <p:spTgt spid="128009"/>
                                        </p:tgtEl>
                                        <p:attrNameLst>
                                          <p:attrName>ppt_y</p:attrName>
                                        </p:attrNameLst>
                                      </p:cBhvr>
                                      <p:tavLst>
                                        <p:tav tm="0">
                                          <p:val>
                                            <p:strVal val="#ppt_y+1"/>
                                          </p:val>
                                        </p:tav>
                                        <p:tav tm="100000">
                                          <p:val>
                                            <p:strVal val="#ppt_y-.03"/>
                                          </p:val>
                                        </p:tav>
                                      </p:tavLst>
                                    </p:anim>
                                    <p:anim calcmode="lin" valueType="num">
                                      <p:cBhvr>
                                        <p:cTn id="45" dur="100" accel="100000" fill="hold">
                                          <p:stCondLst>
                                            <p:cond delay="900"/>
                                          </p:stCondLst>
                                        </p:cTn>
                                        <p:tgtEl>
                                          <p:spTgt spid="128009"/>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02" grpId="0" animBg="1" autoUpdateAnimBg="0"/>
      <p:bldP spid="128003" grpId="0" animBg="1" autoUpdateAnimBg="0"/>
      <p:bldP spid="128004" grpId="0" animBg="1" autoUpdateAnimBg="0"/>
      <p:bldP spid="128005" grpId="0" animBg="1" autoUpdateAnimBg="0"/>
      <p:bldP spid="128006" grpId="0" animBg="1" autoUpdateAnimBg="0"/>
      <p:bldP spid="128007" grpId="0" animBg="1"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عنصر نائب لرقم الشريحة 3">
            <a:extLst>
              <a:ext uri="{FF2B5EF4-FFF2-40B4-BE49-F238E27FC236}">
                <a16:creationId xmlns:a16="http://schemas.microsoft.com/office/drawing/2014/main" id="{6132009E-3D52-EA7E-F6B5-A2D0A6C93DC6}"/>
              </a:ext>
            </a:extLst>
          </p:cNvPr>
          <p:cNvSpPr>
            <a:spLocks noGrp="1"/>
          </p:cNvSpPr>
          <p:nvPr>
            <p:ph type="sldNum" sz="quarter" idx="10"/>
          </p:nvPr>
        </p:nvSpPr>
        <p:spPr>
          <a:noFill/>
        </p:spPr>
        <p:txBody>
          <a:bodyPr/>
          <a:lstStyle>
            <a:lvl1pPr algn="r" rtl="1">
              <a:spcBef>
                <a:spcPct val="20000"/>
              </a:spcBef>
              <a:buClr>
                <a:schemeClr val="tx2"/>
              </a:buClr>
              <a:buSzPct val="75000"/>
              <a:buFont typeface="Wingdings" pitchFamily="2" charset="2"/>
              <a:buChar char="n"/>
              <a:defRPr sz="3200">
                <a:solidFill>
                  <a:schemeClr val="tx1"/>
                </a:solidFill>
                <a:latin typeface="Times New Roman" panose="02020603050405020304" pitchFamily="18" charset="0"/>
                <a:cs typeface="Times New Roman" panose="02020603050405020304" pitchFamily="18" charset="0"/>
              </a:defRPr>
            </a:lvl1pPr>
            <a:lvl2pPr marL="742950" indent="-285750" algn="r" rtl="1">
              <a:spcBef>
                <a:spcPct val="20000"/>
              </a:spcBef>
              <a:buClr>
                <a:schemeClr val="folHlink"/>
              </a:buClr>
              <a:buSzPct val="60000"/>
              <a:buFont typeface="Wingdings" pitchFamily="2" charset="2"/>
              <a:buChar char="u"/>
              <a:defRPr sz="3200">
                <a:solidFill>
                  <a:schemeClr val="tx1"/>
                </a:solidFill>
                <a:latin typeface="Times New Roman" panose="02020603050405020304" pitchFamily="18" charset="0"/>
                <a:cs typeface="Times New Roman" panose="02020603050405020304" pitchFamily="18" charset="0"/>
              </a:defRPr>
            </a:lvl2pPr>
            <a:lvl3pPr marL="1143000" indent="-228600" algn="r" rtl="1">
              <a:spcBef>
                <a:spcPct val="20000"/>
              </a:spcBef>
              <a:buClr>
                <a:schemeClr val="tx2"/>
              </a:buClr>
              <a:buSzPct val="60000"/>
              <a:buFont typeface="Wingdings" pitchFamily="2" charset="2"/>
              <a:buChar char="t"/>
              <a:defRPr sz="3200">
                <a:solidFill>
                  <a:schemeClr val="tx1"/>
                </a:solidFill>
                <a:latin typeface="Times New Roman" panose="02020603050405020304" pitchFamily="18" charset="0"/>
                <a:cs typeface="Times New Roman" panose="02020603050405020304" pitchFamily="18" charset="0"/>
              </a:defRPr>
            </a:lvl3pPr>
            <a:lvl4pPr marL="1600200" indent="-228600" algn="r" rtl="1">
              <a:spcBef>
                <a:spcPct val="20000"/>
              </a:spcBef>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4pPr>
            <a:lvl5pPr marL="2057400" indent="-228600" algn="r" rtl="1">
              <a:spcBef>
                <a:spcPct val="20000"/>
              </a:spcBef>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9pPr>
          </a:lstStyle>
          <a:p>
            <a:pPr rtl="0">
              <a:spcBef>
                <a:spcPct val="0"/>
              </a:spcBef>
              <a:buClrTx/>
              <a:buSzTx/>
              <a:buFontTx/>
              <a:buNone/>
            </a:pPr>
            <a:fld id="{8E6034D6-A0A7-F944-89A3-103EDABCFAE2}" type="slidenum">
              <a:rPr lang="ar-SA" altLang="ar-SA" sz="1800">
                <a:solidFill>
                  <a:srgbClr val="0B013B"/>
                </a:solidFill>
              </a:rPr>
              <a:pPr rtl="0">
                <a:spcBef>
                  <a:spcPct val="0"/>
                </a:spcBef>
                <a:buClrTx/>
                <a:buSzTx/>
                <a:buFontTx/>
                <a:buNone/>
              </a:pPr>
              <a:t>11</a:t>
            </a:fld>
            <a:endParaRPr lang="en-US" altLang="ar-SA" sz="1800">
              <a:solidFill>
                <a:srgbClr val="0B013B"/>
              </a:solidFill>
            </a:endParaRPr>
          </a:p>
        </p:txBody>
      </p:sp>
      <p:sp>
        <p:nvSpPr>
          <p:cNvPr id="47107" name="Rectangle 3">
            <a:extLst>
              <a:ext uri="{FF2B5EF4-FFF2-40B4-BE49-F238E27FC236}">
                <a16:creationId xmlns:a16="http://schemas.microsoft.com/office/drawing/2014/main" id="{7E121609-30BF-C403-9A42-DA14E611A658}"/>
              </a:ext>
            </a:extLst>
          </p:cNvPr>
          <p:cNvSpPr>
            <a:spLocks noChangeArrowheads="1"/>
          </p:cNvSpPr>
          <p:nvPr/>
        </p:nvSpPr>
        <p:spPr bwMode="auto">
          <a:xfrm>
            <a:off x="7239000" y="3581400"/>
            <a:ext cx="1143000" cy="2057400"/>
          </a:xfrm>
          <a:prstGeom prst="rect">
            <a:avLst/>
          </a:prstGeom>
          <a:gradFill rotWithShape="0">
            <a:gsLst>
              <a:gs pos="0">
                <a:srgbClr val="5E9EFF"/>
              </a:gs>
              <a:gs pos="39999">
                <a:srgbClr val="85C2FF"/>
              </a:gs>
              <a:gs pos="70000">
                <a:srgbClr val="C4D6EB"/>
              </a:gs>
              <a:gs pos="100000">
                <a:srgbClr val="FFEBFA"/>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tx2"/>
              </a:buClr>
              <a:buSzPct val="75000"/>
              <a:buFont typeface="Wingdings" pitchFamily="2" charset="2"/>
              <a:buChar char="n"/>
              <a:defRPr sz="3200">
                <a:solidFill>
                  <a:schemeClr val="tx1"/>
                </a:solidFill>
                <a:latin typeface="Times New Roman" panose="02020603050405020304" pitchFamily="18" charset="0"/>
                <a:cs typeface="Times New Roman" panose="02020603050405020304" pitchFamily="18" charset="0"/>
              </a:defRPr>
            </a:lvl1pPr>
            <a:lvl2pPr marL="742950" indent="-285750" algn="r" rtl="1">
              <a:spcBef>
                <a:spcPct val="20000"/>
              </a:spcBef>
              <a:buClr>
                <a:schemeClr val="folHlink"/>
              </a:buClr>
              <a:buSzPct val="60000"/>
              <a:buFont typeface="Wingdings" pitchFamily="2" charset="2"/>
              <a:buChar char="u"/>
              <a:defRPr sz="3200">
                <a:solidFill>
                  <a:schemeClr val="tx1"/>
                </a:solidFill>
                <a:latin typeface="Times New Roman" panose="02020603050405020304" pitchFamily="18" charset="0"/>
                <a:cs typeface="Times New Roman" panose="02020603050405020304" pitchFamily="18" charset="0"/>
              </a:defRPr>
            </a:lvl2pPr>
            <a:lvl3pPr marL="1143000" indent="-228600" algn="r" rtl="1">
              <a:spcBef>
                <a:spcPct val="20000"/>
              </a:spcBef>
              <a:buClr>
                <a:schemeClr val="tx2"/>
              </a:buClr>
              <a:buSzPct val="60000"/>
              <a:buFont typeface="Wingdings" pitchFamily="2" charset="2"/>
              <a:buChar char="t"/>
              <a:defRPr sz="3200">
                <a:solidFill>
                  <a:schemeClr val="tx1"/>
                </a:solidFill>
                <a:latin typeface="Times New Roman" panose="02020603050405020304" pitchFamily="18" charset="0"/>
                <a:cs typeface="Times New Roman" panose="02020603050405020304" pitchFamily="18" charset="0"/>
              </a:defRPr>
            </a:lvl3pPr>
            <a:lvl4pPr marL="1600200" indent="-228600" algn="r" rtl="1">
              <a:spcBef>
                <a:spcPct val="20000"/>
              </a:spcBef>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4pPr>
            <a:lvl5pPr marL="2057400" indent="-228600" algn="r" rtl="1">
              <a:spcBef>
                <a:spcPct val="20000"/>
              </a:spcBef>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r>
              <a:rPr lang="ar-SA" altLang="ar-SA" sz="2800" b="1">
                <a:solidFill>
                  <a:schemeClr val="bg2"/>
                </a:solidFill>
                <a:latin typeface="Tahoma" panose="020B0604030504040204" pitchFamily="34" charset="0"/>
                <a:cs typeface="Simplified Arabic" panose="02020603050405020304" pitchFamily="18" charset="-78"/>
              </a:rPr>
              <a:t>مشكلات </a:t>
            </a:r>
          </a:p>
          <a:p>
            <a:pPr algn="ctr" eaLnBrk="1" hangingPunct="1">
              <a:spcBef>
                <a:spcPct val="0"/>
              </a:spcBef>
              <a:buClrTx/>
              <a:buSzTx/>
              <a:buFontTx/>
              <a:buNone/>
            </a:pPr>
            <a:r>
              <a:rPr lang="ar-SA" altLang="ar-SA" sz="2800" b="1">
                <a:solidFill>
                  <a:schemeClr val="bg2"/>
                </a:solidFill>
                <a:latin typeface="Tahoma" panose="020B0604030504040204" pitchFamily="34" charset="0"/>
                <a:cs typeface="Simplified Arabic" panose="02020603050405020304" pitchFamily="18" charset="-78"/>
              </a:rPr>
              <a:t>روتينية</a:t>
            </a:r>
          </a:p>
          <a:p>
            <a:pPr algn="ctr" eaLnBrk="1" hangingPunct="1">
              <a:spcBef>
                <a:spcPct val="0"/>
              </a:spcBef>
              <a:buClrTx/>
              <a:buSzTx/>
              <a:buFontTx/>
              <a:buNone/>
            </a:pPr>
            <a:r>
              <a:rPr lang="ar-SA" altLang="ar-SA" sz="2800" b="1">
                <a:solidFill>
                  <a:schemeClr val="bg2"/>
                </a:solidFill>
                <a:latin typeface="Tahoma" panose="020B0604030504040204" pitchFamily="34" charset="0"/>
                <a:cs typeface="Simplified Arabic" panose="02020603050405020304" pitchFamily="18" charset="-78"/>
              </a:rPr>
              <a:t>متكررة</a:t>
            </a:r>
          </a:p>
          <a:p>
            <a:pPr algn="ctr" eaLnBrk="1" hangingPunct="1">
              <a:spcBef>
                <a:spcPct val="0"/>
              </a:spcBef>
              <a:buClrTx/>
              <a:buSzTx/>
              <a:buFontTx/>
              <a:buNone/>
            </a:pPr>
            <a:r>
              <a:rPr lang="ar-SA" altLang="ar-SA" sz="2800" b="1">
                <a:solidFill>
                  <a:schemeClr val="bg2"/>
                </a:solidFill>
                <a:latin typeface="Tahoma" panose="020B0604030504040204" pitchFamily="34" charset="0"/>
                <a:cs typeface="Simplified Arabic" panose="02020603050405020304" pitchFamily="18" charset="-78"/>
              </a:rPr>
              <a:t>وبسيطة</a:t>
            </a:r>
            <a:endParaRPr lang="en-US" altLang="ar-SA" sz="2800" b="1">
              <a:solidFill>
                <a:schemeClr val="bg2"/>
              </a:solidFill>
              <a:latin typeface="Tahoma" panose="020B0604030504040204" pitchFamily="34" charset="0"/>
              <a:cs typeface="Simplified Arabic" panose="02020603050405020304" pitchFamily="18" charset="-78"/>
            </a:endParaRPr>
          </a:p>
        </p:txBody>
      </p:sp>
      <p:sp>
        <p:nvSpPr>
          <p:cNvPr id="47108" name="Rectangle 4">
            <a:extLst>
              <a:ext uri="{FF2B5EF4-FFF2-40B4-BE49-F238E27FC236}">
                <a16:creationId xmlns:a16="http://schemas.microsoft.com/office/drawing/2014/main" id="{E14EB20E-EDF2-8850-D8A1-145F325C13CF}"/>
              </a:ext>
            </a:extLst>
          </p:cNvPr>
          <p:cNvSpPr>
            <a:spLocks noChangeArrowheads="1"/>
          </p:cNvSpPr>
          <p:nvPr/>
        </p:nvSpPr>
        <p:spPr bwMode="auto">
          <a:xfrm>
            <a:off x="4343400" y="2667000"/>
            <a:ext cx="1371600" cy="2971800"/>
          </a:xfrm>
          <a:prstGeom prst="rect">
            <a:avLst/>
          </a:prstGeom>
          <a:gradFill rotWithShape="0">
            <a:gsLst>
              <a:gs pos="0">
                <a:srgbClr val="5E9EFF"/>
              </a:gs>
              <a:gs pos="39999">
                <a:srgbClr val="85C2FF"/>
              </a:gs>
              <a:gs pos="70000">
                <a:srgbClr val="C4D6EB"/>
              </a:gs>
              <a:gs pos="100000">
                <a:srgbClr val="FFEBFA"/>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tx2"/>
              </a:buClr>
              <a:buSzPct val="75000"/>
              <a:buFont typeface="Wingdings" pitchFamily="2" charset="2"/>
              <a:buChar char="n"/>
              <a:defRPr sz="3200">
                <a:solidFill>
                  <a:schemeClr val="tx1"/>
                </a:solidFill>
                <a:latin typeface="Times New Roman" panose="02020603050405020304" pitchFamily="18" charset="0"/>
                <a:cs typeface="Times New Roman" panose="02020603050405020304" pitchFamily="18" charset="0"/>
              </a:defRPr>
            </a:lvl1pPr>
            <a:lvl2pPr marL="742950" indent="-285750" algn="r" rtl="1">
              <a:spcBef>
                <a:spcPct val="20000"/>
              </a:spcBef>
              <a:buClr>
                <a:schemeClr val="folHlink"/>
              </a:buClr>
              <a:buSzPct val="60000"/>
              <a:buFont typeface="Wingdings" pitchFamily="2" charset="2"/>
              <a:buChar char="u"/>
              <a:defRPr sz="3200">
                <a:solidFill>
                  <a:schemeClr val="tx1"/>
                </a:solidFill>
                <a:latin typeface="Times New Roman" panose="02020603050405020304" pitchFamily="18" charset="0"/>
                <a:cs typeface="Times New Roman" panose="02020603050405020304" pitchFamily="18" charset="0"/>
              </a:defRPr>
            </a:lvl2pPr>
            <a:lvl3pPr marL="1143000" indent="-228600" algn="r" rtl="1">
              <a:spcBef>
                <a:spcPct val="20000"/>
              </a:spcBef>
              <a:buClr>
                <a:schemeClr val="tx2"/>
              </a:buClr>
              <a:buSzPct val="60000"/>
              <a:buFont typeface="Wingdings" pitchFamily="2" charset="2"/>
              <a:buChar char="t"/>
              <a:defRPr sz="3200">
                <a:solidFill>
                  <a:schemeClr val="tx1"/>
                </a:solidFill>
                <a:latin typeface="Times New Roman" panose="02020603050405020304" pitchFamily="18" charset="0"/>
                <a:cs typeface="Times New Roman" panose="02020603050405020304" pitchFamily="18" charset="0"/>
              </a:defRPr>
            </a:lvl3pPr>
            <a:lvl4pPr marL="1600200" indent="-228600" algn="r" rtl="1">
              <a:spcBef>
                <a:spcPct val="20000"/>
              </a:spcBef>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4pPr>
            <a:lvl5pPr marL="2057400" indent="-228600" algn="r" rtl="1">
              <a:spcBef>
                <a:spcPct val="20000"/>
              </a:spcBef>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r>
              <a:rPr lang="ar-SA" altLang="ar-SA" b="1">
                <a:solidFill>
                  <a:schemeClr val="bg2"/>
                </a:solidFill>
                <a:latin typeface="Tahoma" panose="020B0604030504040204" pitchFamily="34" charset="0"/>
                <a:cs typeface="Simplified Arabic" panose="02020603050405020304" pitchFamily="18" charset="-78"/>
              </a:rPr>
              <a:t>مشكلات</a:t>
            </a:r>
          </a:p>
          <a:p>
            <a:pPr algn="ctr" eaLnBrk="1" hangingPunct="1">
              <a:spcBef>
                <a:spcPct val="0"/>
              </a:spcBef>
              <a:buClrTx/>
              <a:buSzTx/>
              <a:buFontTx/>
              <a:buNone/>
            </a:pPr>
            <a:r>
              <a:rPr lang="ar-SA" altLang="ar-SA" b="1">
                <a:solidFill>
                  <a:schemeClr val="bg2"/>
                </a:solidFill>
                <a:latin typeface="Tahoma" panose="020B0604030504040204" pitchFamily="34" charset="0"/>
                <a:cs typeface="Simplified Arabic" panose="02020603050405020304" pitchFamily="18" charset="-78"/>
              </a:rPr>
              <a:t>مهمة</a:t>
            </a:r>
            <a:endParaRPr lang="en-US" altLang="ar-SA" b="1">
              <a:solidFill>
                <a:schemeClr val="bg2"/>
              </a:solidFill>
              <a:latin typeface="Tahoma" panose="020B0604030504040204" pitchFamily="34" charset="0"/>
              <a:cs typeface="Simplified Arabic" panose="02020603050405020304" pitchFamily="18" charset="-78"/>
            </a:endParaRPr>
          </a:p>
        </p:txBody>
      </p:sp>
      <p:sp>
        <p:nvSpPr>
          <p:cNvPr id="47109" name="Rectangle 5">
            <a:extLst>
              <a:ext uri="{FF2B5EF4-FFF2-40B4-BE49-F238E27FC236}">
                <a16:creationId xmlns:a16="http://schemas.microsoft.com/office/drawing/2014/main" id="{FF1C917B-92C1-A32D-8B51-861DDD3ADE55}"/>
              </a:ext>
            </a:extLst>
          </p:cNvPr>
          <p:cNvSpPr>
            <a:spLocks noChangeArrowheads="1"/>
          </p:cNvSpPr>
          <p:nvPr/>
        </p:nvSpPr>
        <p:spPr bwMode="auto">
          <a:xfrm>
            <a:off x="1143000" y="2286000"/>
            <a:ext cx="2133600" cy="3352800"/>
          </a:xfrm>
          <a:prstGeom prst="rect">
            <a:avLst/>
          </a:prstGeom>
          <a:gradFill rotWithShape="0">
            <a:gsLst>
              <a:gs pos="0">
                <a:srgbClr val="5E9EFF"/>
              </a:gs>
              <a:gs pos="39999">
                <a:srgbClr val="85C2FF"/>
              </a:gs>
              <a:gs pos="70000">
                <a:srgbClr val="C4D6EB"/>
              </a:gs>
              <a:gs pos="100000">
                <a:srgbClr val="FFEBFA"/>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tx2"/>
              </a:buClr>
              <a:buSzPct val="75000"/>
              <a:buFont typeface="Wingdings" pitchFamily="2" charset="2"/>
              <a:buChar char="n"/>
              <a:defRPr sz="3200">
                <a:solidFill>
                  <a:schemeClr val="tx1"/>
                </a:solidFill>
                <a:latin typeface="Times New Roman" panose="02020603050405020304" pitchFamily="18" charset="0"/>
                <a:cs typeface="Times New Roman" panose="02020603050405020304" pitchFamily="18" charset="0"/>
              </a:defRPr>
            </a:lvl1pPr>
            <a:lvl2pPr marL="742950" indent="-285750" algn="r" rtl="1">
              <a:spcBef>
                <a:spcPct val="20000"/>
              </a:spcBef>
              <a:buClr>
                <a:schemeClr val="folHlink"/>
              </a:buClr>
              <a:buSzPct val="60000"/>
              <a:buFont typeface="Wingdings" pitchFamily="2" charset="2"/>
              <a:buChar char="u"/>
              <a:defRPr sz="3200">
                <a:solidFill>
                  <a:schemeClr val="tx1"/>
                </a:solidFill>
                <a:latin typeface="Times New Roman" panose="02020603050405020304" pitchFamily="18" charset="0"/>
                <a:cs typeface="Times New Roman" panose="02020603050405020304" pitchFamily="18" charset="0"/>
              </a:defRPr>
            </a:lvl2pPr>
            <a:lvl3pPr marL="1143000" indent="-228600" algn="r" rtl="1">
              <a:spcBef>
                <a:spcPct val="20000"/>
              </a:spcBef>
              <a:buClr>
                <a:schemeClr val="tx2"/>
              </a:buClr>
              <a:buSzPct val="60000"/>
              <a:buFont typeface="Wingdings" pitchFamily="2" charset="2"/>
              <a:buChar char="t"/>
              <a:defRPr sz="3200">
                <a:solidFill>
                  <a:schemeClr val="tx1"/>
                </a:solidFill>
                <a:latin typeface="Times New Roman" panose="02020603050405020304" pitchFamily="18" charset="0"/>
                <a:cs typeface="Times New Roman" panose="02020603050405020304" pitchFamily="18" charset="0"/>
              </a:defRPr>
            </a:lvl3pPr>
            <a:lvl4pPr marL="1600200" indent="-228600" algn="r" rtl="1">
              <a:spcBef>
                <a:spcPct val="20000"/>
              </a:spcBef>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4pPr>
            <a:lvl5pPr marL="2057400" indent="-228600" algn="r" rtl="1">
              <a:spcBef>
                <a:spcPct val="20000"/>
              </a:spcBef>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r>
              <a:rPr lang="ar-SA" altLang="ar-SA" b="1">
                <a:solidFill>
                  <a:schemeClr val="bg2"/>
                </a:solidFill>
                <a:latin typeface="Tahoma" panose="020B0604030504040204" pitchFamily="34" charset="0"/>
                <a:cs typeface="Simplified Arabic" panose="02020603050405020304" pitchFamily="18" charset="-78"/>
              </a:rPr>
              <a:t>مشكلات</a:t>
            </a:r>
          </a:p>
          <a:p>
            <a:pPr algn="ctr" eaLnBrk="1" hangingPunct="1">
              <a:spcBef>
                <a:spcPct val="0"/>
              </a:spcBef>
              <a:buClrTx/>
              <a:buSzTx/>
              <a:buFontTx/>
              <a:buNone/>
            </a:pPr>
            <a:r>
              <a:rPr lang="ar-SA" altLang="ar-SA" b="1">
                <a:solidFill>
                  <a:schemeClr val="bg2"/>
                </a:solidFill>
                <a:latin typeface="Tahoma" panose="020B0604030504040204" pitchFamily="34" charset="0"/>
                <a:cs typeface="Simplified Arabic" panose="02020603050405020304" pitchFamily="18" charset="-78"/>
              </a:rPr>
              <a:t>مهمة</a:t>
            </a:r>
          </a:p>
          <a:p>
            <a:pPr algn="ctr" eaLnBrk="1" hangingPunct="1">
              <a:spcBef>
                <a:spcPct val="0"/>
              </a:spcBef>
              <a:buClrTx/>
              <a:buSzTx/>
              <a:buFontTx/>
              <a:buNone/>
            </a:pPr>
            <a:r>
              <a:rPr lang="ar-SA" altLang="ar-SA" b="1">
                <a:solidFill>
                  <a:schemeClr val="bg2"/>
                </a:solidFill>
                <a:latin typeface="Tahoma" panose="020B0604030504040204" pitchFamily="34" charset="0"/>
                <a:cs typeface="Simplified Arabic" panose="02020603050405020304" pitchFamily="18" charset="-78"/>
              </a:rPr>
              <a:t>( ذات أولوية )</a:t>
            </a:r>
            <a:endParaRPr lang="en-US" altLang="ar-SA" b="1">
              <a:solidFill>
                <a:schemeClr val="bg2"/>
              </a:solidFill>
              <a:latin typeface="Tahoma" panose="020B0604030504040204" pitchFamily="34" charset="0"/>
              <a:cs typeface="Simplified Arabic" panose="02020603050405020304" pitchFamily="18" charset="-78"/>
            </a:endParaRPr>
          </a:p>
        </p:txBody>
      </p:sp>
      <p:sp>
        <p:nvSpPr>
          <p:cNvPr id="47110" name="Line 6">
            <a:extLst>
              <a:ext uri="{FF2B5EF4-FFF2-40B4-BE49-F238E27FC236}">
                <a16:creationId xmlns:a16="http://schemas.microsoft.com/office/drawing/2014/main" id="{564E1C61-045F-45BE-7B05-73A955C660EA}"/>
              </a:ext>
            </a:extLst>
          </p:cNvPr>
          <p:cNvSpPr>
            <a:spLocks noChangeShapeType="1"/>
          </p:cNvSpPr>
          <p:nvPr/>
        </p:nvSpPr>
        <p:spPr bwMode="auto">
          <a:xfrm flipH="1">
            <a:off x="1143000" y="6172200"/>
            <a:ext cx="71628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ar-SA"/>
          </a:p>
        </p:txBody>
      </p:sp>
      <p:sp>
        <p:nvSpPr>
          <p:cNvPr id="47111" name="Rectangle 7">
            <a:extLst>
              <a:ext uri="{FF2B5EF4-FFF2-40B4-BE49-F238E27FC236}">
                <a16:creationId xmlns:a16="http://schemas.microsoft.com/office/drawing/2014/main" id="{B9C0E2E2-5520-8EEB-79E9-BEF19388F9B8}"/>
              </a:ext>
            </a:extLst>
          </p:cNvPr>
          <p:cNvSpPr>
            <a:spLocks noChangeArrowheads="1"/>
          </p:cNvSpPr>
          <p:nvPr/>
        </p:nvSpPr>
        <p:spPr bwMode="auto">
          <a:xfrm>
            <a:off x="1143000" y="5638800"/>
            <a:ext cx="7239000" cy="533400"/>
          </a:xfrm>
          <a:prstGeom prst="rect">
            <a:avLst/>
          </a:prstGeom>
          <a:gradFill rotWithShape="0">
            <a:gsLst>
              <a:gs pos="0">
                <a:srgbClr val="BBD7FF"/>
              </a:gs>
              <a:gs pos="100000">
                <a:srgbClr val="8A9FBC"/>
              </a:gs>
            </a:gsLst>
            <a:path path="shape">
              <a:fillToRect l="50000" t="50000" r="50000" b="50000"/>
            </a:path>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tx2"/>
              </a:buClr>
              <a:buSzPct val="75000"/>
              <a:buFont typeface="Wingdings" pitchFamily="2" charset="2"/>
              <a:buChar char="n"/>
              <a:defRPr sz="3200">
                <a:solidFill>
                  <a:schemeClr val="tx1"/>
                </a:solidFill>
                <a:latin typeface="Times New Roman" panose="02020603050405020304" pitchFamily="18" charset="0"/>
                <a:cs typeface="Times New Roman" panose="02020603050405020304" pitchFamily="18" charset="0"/>
              </a:defRPr>
            </a:lvl1pPr>
            <a:lvl2pPr marL="742950" indent="-285750" algn="r" rtl="1">
              <a:spcBef>
                <a:spcPct val="20000"/>
              </a:spcBef>
              <a:buClr>
                <a:schemeClr val="folHlink"/>
              </a:buClr>
              <a:buSzPct val="60000"/>
              <a:buFont typeface="Wingdings" pitchFamily="2" charset="2"/>
              <a:buChar char="u"/>
              <a:defRPr sz="3200">
                <a:solidFill>
                  <a:schemeClr val="tx1"/>
                </a:solidFill>
                <a:latin typeface="Times New Roman" panose="02020603050405020304" pitchFamily="18" charset="0"/>
                <a:cs typeface="Times New Roman" panose="02020603050405020304" pitchFamily="18" charset="0"/>
              </a:defRPr>
            </a:lvl2pPr>
            <a:lvl3pPr marL="1143000" indent="-228600" algn="r" rtl="1">
              <a:spcBef>
                <a:spcPct val="20000"/>
              </a:spcBef>
              <a:buClr>
                <a:schemeClr val="tx2"/>
              </a:buClr>
              <a:buSzPct val="60000"/>
              <a:buFont typeface="Wingdings" pitchFamily="2" charset="2"/>
              <a:buChar char="t"/>
              <a:defRPr sz="3200">
                <a:solidFill>
                  <a:schemeClr val="tx1"/>
                </a:solidFill>
                <a:latin typeface="Times New Roman" panose="02020603050405020304" pitchFamily="18" charset="0"/>
                <a:cs typeface="Times New Roman" panose="02020603050405020304" pitchFamily="18" charset="0"/>
              </a:defRPr>
            </a:lvl3pPr>
            <a:lvl4pPr marL="1600200" indent="-228600" algn="r" rtl="1">
              <a:spcBef>
                <a:spcPct val="20000"/>
              </a:spcBef>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4pPr>
            <a:lvl5pPr marL="2057400" indent="-228600" algn="r" rtl="1">
              <a:spcBef>
                <a:spcPct val="20000"/>
              </a:spcBef>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r>
              <a:rPr lang="ar-SA" altLang="ar-SA" sz="2400">
                <a:solidFill>
                  <a:srgbClr val="FF0000"/>
                </a:solidFill>
                <a:latin typeface="Tahoma" panose="020B0604030504040204" pitchFamily="34" charset="0"/>
                <a:cs typeface="PT Bold Heading" pitchFamily="2" charset="-78"/>
              </a:rPr>
              <a:t>أمثلة ......................</a:t>
            </a:r>
            <a:endParaRPr lang="en-US" altLang="ar-SA" sz="2400">
              <a:solidFill>
                <a:srgbClr val="FF0000"/>
              </a:solidFill>
              <a:latin typeface="Tahoma" panose="020B0604030504040204" pitchFamily="34" charset="0"/>
              <a:cs typeface="PT Bold Heading" pitchFamily="2" charset="-78"/>
            </a:endParaRPr>
          </a:p>
        </p:txBody>
      </p:sp>
      <p:sp>
        <p:nvSpPr>
          <p:cNvPr id="47112" name="Rectangle 8">
            <a:extLst>
              <a:ext uri="{FF2B5EF4-FFF2-40B4-BE49-F238E27FC236}">
                <a16:creationId xmlns:a16="http://schemas.microsoft.com/office/drawing/2014/main" id="{7C50ACA5-9E39-5198-6146-3033415E3DFD}"/>
              </a:ext>
            </a:extLst>
          </p:cNvPr>
          <p:cNvSpPr>
            <a:spLocks noChangeArrowheads="1"/>
          </p:cNvSpPr>
          <p:nvPr/>
        </p:nvSpPr>
        <p:spPr bwMode="auto">
          <a:xfrm>
            <a:off x="755576" y="783057"/>
            <a:ext cx="7772400" cy="990600"/>
          </a:xfrm>
          <a:prstGeom prst="rect">
            <a:avLst/>
          </a:prstGeom>
          <a:gradFill rotWithShape="0">
            <a:gsLst>
              <a:gs pos="0">
                <a:srgbClr val="558D55"/>
              </a:gs>
              <a:gs pos="50000">
                <a:srgbClr val="99FF99"/>
              </a:gs>
              <a:gs pos="100000">
                <a:srgbClr val="558D55"/>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r" rtl="1">
              <a:spcBef>
                <a:spcPct val="20000"/>
              </a:spcBef>
              <a:buClr>
                <a:schemeClr val="tx2"/>
              </a:buClr>
              <a:buSzPct val="75000"/>
              <a:buFont typeface="Wingdings" pitchFamily="2" charset="2"/>
              <a:buChar char="n"/>
              <a:defRPr sz="3200">
                <a:solidFill>
                  <a:schemeClr val="tx1"/>
                </a:solidFill>
                <a:latin typeface="Times New Roman" panose="02020603050405020304" pitchFamily="18" charset="0"/>
                <a:cs typeface="Times New Roman" panose="02020603050405020304" pitchFamily="18" charset="0"/>
              </a:defRPr>
            </a:lvl1pPr>
            <a:lvl2pPr marL="742950" indent="-285750" algn="r" rtl="1">
              <a:spcBef>
                <a:spcPct val="20000"/>
              </a:spcBef>
              <a:buClr>
                <a:schemeClr val="folHlink"/>
              </a:buClr>
              <a:buSzPct val="60000"/>
              <a:buFont typeface="Wingdings" pitchFamily="2" charset="2"/>
              <a:buChar char="u"/>
              <a:defRPr sz="3200">
                <a:solidFill>
                  <a:schemeClr val="tx1"/>
                </a:solidFill>
                <a:latin typeface="Times New Roman" panose="02020603050405020304" pitchFamily="18" charset="0"/>
                <a:cs typeface="Times New Roman" panose="02020603050405020304" pitchFamily="18" charset="0"/>
              </a:defRPr>
            </a:lvl2pPr>
            <a:lvl3pPr marL="1143000" indent="-228600" algn="r" rtl="1">
              <a:spcBef>
                <a:spcPct val="20000"/>
              </a:spcBef>
              <a:buClr>
                <a:schemeClr val="tx2"/>
              </a:buClr>
              <a:buSzPct val="60000"/>
              <a:buFont typeface="Wingdings" pitchFamily="2" charset="2"/>
              <a:buChar char="t"/>
              <a:defRPr sz="3200">
                <a:solidFill>
                  <a:schemeClr val="tx1"/>
                </a:solidFill>
                <a:latin typeface="Times New Roman" panose="02020603050405020304" pitchFamily="18" charset="0"/>
                <a:cs typeface="Times New Roman" panose="02020603050405020304" pitchFamily="18" charset="0"/>
              </a:defRPr>
            </a:lvl3pPr>
            <a:lvl4pPr marL="1600200" indent="-228600" algn="r" rtl="1">
              <a:spcBef>
                <a:spcPct val="20000"/>
              </a:spcBef>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4pPr>
            <a:lvl5pPr marL="2057400" indent="-228600" algn="r" rtl="1">
              <a:spcBef>
                <a:spcPct val="20000"/>
              </a:spcBef>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r>
              <a:rPr lang="ar-SA" altLang="ar-SA" sz="3600" b="1">
                <a:solidFill>
                  <a:schemeClr val="bg2"/>
                </a:solidFill>
                <a:cs typeface="PT Bold Heading" pitchFamily="2" charset="-78"/>
              </a:rPr>
              <a:t>أنواع المشكلات حسب أهميتها</a:t>
            </a:r>
            <a:endParaRPr lang="en-US" altLang="ar-SA" sz="3600" b="1">
              <a:solidFill>
                <a:schemeClr val="bg2"/>
              </a:solidFill>
              <a:cs typeface="PT Bold Heading" pitchFamily="2" charset="-78"/>
            </a:endParaRPr>
          </a:p>
        </p:txBody>
      </p:sp>
      <p:pic>
        <p:nvPicPr>
          <p:cNvPr id="47115" name="Picture 11" descr="شعار المعهد الشفاف">
            <a:extLst>
              <a:ext uri="{FF2B5EF4-FFF2-40B4-BE49-F238E27FC236}">
                <a16:creationId xmlns:a16="http://schemas.microsoft.com/office/drawing/2014/main" id="{8FC2D33D-A8A7-665C-5C65-4CEC0F9F19E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848350"/>
            <a:ext cx="990600" cy="100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47112"/>
                                        </p:tgtEl>
                                        <p:attrNameLst>
                                          <p:attrName>style.visibility</p:attrName>
                                        </p:attrNameLst>
                                      </p:cBhvr>
                                      <p:to>
                                        <p:strVal val="visible"/>
                                      </p:to>
                                    </p:set>
                                    <p:anim calcmode="lin" valueType="num">
                                      <p:cBhvr additive="base">
                                        <p:cTn id="7" dur="500" fill="hold"/>
                                        <p:tgtEl>
                                          <p:spTgt spid="47112"/>
                                        </p:tgtEl>
                                        <p:attrNameLst>
                                          <p:attrName>ppt_x</p:attrName>
                                        </p:attrNameLst>
                                      </p:cBhvr>
                                      <p:tavLst>
                                        <p:tav tm="0">
                                          <p:val>
                                            <p:strVal val="1+#ppt_w/2"/>
                                          </p:val>
                                        </p:tav>
                                        <p:tav tm="100000">
                                          <p:val>
                                            <p:strVal val="#ppt_x"/>
                                          </p:val>
                                        </p:tav>
                                      </p:tavLst>
                                    </p:anim>
                                    <p:anim calcmode="lin" valueType="num">
                                      <p:cBhvr additive="base">
                                        <p:cTn id="8" dur="500" fill="hold"/>
                                        <p:tgtEl>
                                          <p:spTgt spid="47112"/>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arbrake.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nodeType="clickEffect">
                                  <p:stCondLst>
                                    <p:cond delay="0"/>
                                  </p:stCondLst>
                                  <p:childTnLst>
                                    <p:set>
                                      <p:cBhvr>
                                        <p:cTn id="12" dur="1" fill="hold">
                                          <p:stCondLst>
                                            <p:cond delay="0"/>
                                          </p:stCondLst>
                                        </p:cTn>
                                        <p:tgtEl>
                                          <p:spTgt spid="47107"/>
                                        </p:tgtEl>
                                        <p:attrNameLst>
                                          <p:attrName>style.visibility</p:attrName>
                                        </p:attrNameLst>
                                      </p:cBhvr>
                                      <p:to>
                                        <p:strVal val="visible"/>
                                      </p:to>
                                    </p:set>
                                    <p:animEffect transition="in" filter="dissolve">
                                      <p:cBhvr>
                                        <p:cTn id="13" dur="500"/>
                                        <p:tgtEl>
                                          <p:spTgt spid="47107"/>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9" presetClass="entr" presetSubtype="0" fill="hold" nodeType="clickEffect">
                                  <p:stCondLst>
                                    <p:cond delay="0"/>
                                  </p:stCondLst>
                                  <p:childTnLst>
                                    <p:set>
                                      <p:cBhvr>
                                        <p:cTn id="17" dur="1" fill="hold">
                                          <p:stCondLst>
                                            <p:cond delay="0"/>
                                          </p:stCondLst>
                                        </p:cTn>
                                        <p:tgtEl>
                                          <p:spTgt spid="47108"/>
                                        </p:tgtEl>
                                        <p:attrNameLst>
                                          <p:attrName>style.visibility</p:attrName>
                                        </p:attrNameLst>
                                      </p:cBhvr>
                                      <p:to>
                                        <p:strVal val="visible"/>
                                      </p:to>
                                    </p:set>
                                    <p:animEffect transition="in" filter="dissolve">
                                      <p:cBhvr>
                                        <p:cTn id="18" dur="500"/>
                                        <p:tgtEl>
                                          <p:spTgt spid="47108"/>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9" presetClass="entr" presetSubtype="0" fill="hold" nodeType="clickEffect">
                                  <p:stCondLst>
                                    <p:cond delay="0"/>
                                  </p:stCondLst>
                                  <p:childTnLst>
                                    <p:set>
                                      <p:cBhvr>
                                        <p:cTn id="22" dur="1" fill="hold">
                                          <p:stCondLst>
                                            <p:cond delay="0"/>
                                          </p:stCondLst>
                                        </p:cTn>
                                        <p:tgtEl>
                                          <p:spTgt spid="47109"/>
                                        </p:tgtEl>
                                        <p:attrNameLst>
                                          <p:attrName>style.visibility</p:attrName>
                                        </p:attrNameLst>
                                      </p:cBhvr>
                                      <p:to>
                                        <p:strVal val="visible"/>
                                      </p:to>
                                    </p:set>
                                    <p:animEffect transition="in" filter="dissolve">
                                      <p:cBhvr>
                                        <p:cTn id="23" dur="500"/>
                                        <p:tgtEl>
                                          <p:spTgt spid="47109"/>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8" fill="hold" nodeType="clickEffect">
                                  <p:stCondLst>
                                    <p:cond delay="0"/>
                                  </p:stCondLst>
                                  <p:childTnLst>
                                    <p:set>
                                      <p:cBhvr>
                                        <p:cTn id="27" dur="1" fill="hold">
                                          <p:stCondLst>
                                            <p:cond delay="0"/>
                                          </p:stCondLst>
                                        </p:cTn>
                                        <p:tgtEl>
                                          <p:spTgt spid="47111"/>
                                        </p:tgtEl>
                                        <p:attrNameLst>
                                          <p:attrName>style.visibility</p:attrName>
                                        </p:attrNameLst>
                                      </p:cBhvr>
                                      <p:to>
                                        <p:strVal val="visible"/>
                                      </p:to>
                                    </p:set>
                                    <p:animEffect transition="in" filter="wipe(left)">
                                      <p:cBhvr>
                                        <p:cTn id="28" dur="500"/>
                                        <p:tgtEl>
                                          <p:spTgt spid="47111"/>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8" fill="hold" nodeType="clickEffect">
                                  <p:stCondLst>
                                    <p:cond delay="0"/>
                                  </p:stCondLst>
                                  <p:childTnLst>
                                    <p:set>
                                      <p:cBhvr>
                                        <p:cTn id="32" dur="1" fill="hold">
                                          <p:stCondLst>
                                            <p:cond delay="0"/>
                                          </p:stCondLst>
                                        </p:cTn>
                                        <p:tgtEl>
                                          <p:spTgt spid="47110"/>
                                        </p:tgtEl>
                                        <p:attrNameLst>
                                          <p:attrName>style.visibility</p:attrName>
                                        </p:attrNameLst>
                                      </p:cBhvr>
                                      <p:to>
                                        <p:strVal val="visible"/>
                                      </p:to>
                                    </p:set>
                                    <p:anim calcmode="lin" valueType="num">
                                      <p:cBhvr additive="base">
                                        <p:cTn id="33" dur="500" fill="hold"/>
                                        <p:tgtEl>
                                          <p:spTgt spid="47110"/>
                                        </p:tgtEl>
                                        <p:attrNameLst>
                                          <p:attrName>ppt_x</p:attrName>
                                        </p:attrNameLst>
                                      </p:cBhvr>
                                      <p:tavLst>
                                        <p:tav tm="0">
                                          <p:val>
                                            <p:strVal val="0-#ppt_w/2"/>
                                          </p:val>
                                        </p:tav>
                                        <p:tav tm="100000">
                                          <p:val>
                                            <p:strVal val="#ppt_x"/>
                                          </p:val>
                                        </p:tav>
                                      </p:tavLst>
                                    </p:anim>
                                    <p:anim calcmode="lin" valueType="num">
                                      <p:cBhvr additive="base">
                                        <p:cTn id="34" dur="500" fill="hold"/>
                                        <p:tgtEl>
                                          <p:spTgt spid="47110"/>
                                        </p:tgtEl>
                                        <p:attrNameLst>
                                          <p:attrName>ppt_y</p:attrName>
                                        </p:attrNameLst>
                                      </p:cBhvr>
                                      <p:tavLst>
                                        <p:tav tm="0">
                                          <p:val>
                                            <p:strVal val="#ppt_y"/>
                                          </p:val>
                                        </p:tav>
                                        <p:tav tm="100000">
                                          <p:val>
                                            <p:strVal val="#ppt_y"/>
                                          </p:val>
                                        </p:tav>
                                      </p:tavLst>
                                    </p:anim>
                                  </p:childTnLst>
                                </p:cTn>
                              </p:par>
                            </p:childTnLst>
                          </p:cTn>
                        </p:par>
                        <p:par>
                          <p:cTn id="35" fill="hold" nodeType="afterGroup">
                            <p:stCondLst>
                              <p:cond delay="500"/>
                            </p:stCondLst>
                            <p:childTnLst>
                              <p:par>
                                <p:cTn id="36" presetID="37" presetClass="entr" presetSubtype="0" fill="hold" nodeType="afterEffect">
                                  <p:stCondLst>
                                    <p:cond delay="0"/>
                                  </p:stCondLst>
                                  <p:childTnLst>
                                    <p:set>
                                      <p:cBhvr>
                                        <p:cTn id="37" dur="1" fill="hold">
                                          <p:stCondLst>
                                            <p:cond delay="0"/>
                                          </p:stCondLst>
                                        </p:cTn>
                                        <p:tgtEl>
                                          <p:spTgt spid="47115"/>
                                        </p:tgtEl>
                                        <p:attrNameLst>
                                          <p:attrName>style.visibility</p:attrName>
                                        </p:attrNameLst>
                                      </p:cBhvr>
                                      <p:to>
                                        <p:strVal val="visible"/>
                                      </p:to>
                                    </p:set>
                                    <p:animEffect transition="in" filter="fade">
                                      <p:cBhvr>
                                        <p:cTn id="38" dur="1000"/>
                                        <p:tgtEl>
                                          <p:spTgt spid="47115"/>
                                        </p:tgtEl>
                                      </p:cBhvr>
                                    </p:animEffect>
                                    <p:anim calcmode="lin" valueType="num">
                                      <p:cBhvr>
                                        <p:cTn id="39" dur="1000" fill="hold"/>
                                        <p:tgtEl>
                                          <p:spTgt spid="47115"/>
                                        </p:tgtEl>
                                        <p:attrNameLst>
                                          <p:attrName>ppt_x</p:attrName>
                                        </p:attrNameLst>
                                      </p:cBhvr>
                                      <p:tavLst>
                                        <p:tav tm="0">
                                          <p:val>
                                            <p:strVal val="#ppt_x"/>
                                          </p:val>
                                        </p:tav>
                                        <p:tav tm="100000">
                                          <p:val>
                                            <p:strVal val="#ppt_x"/>
                                          </p:val>
                                        </p:tav>
                                      </p:tavLst>
                                    </p:anim>
                                    <p:anim calcmode="lin" valueType="num">
                                      <p:cBhvr>
                                        <p:cTn id="40" dur="900" decel="100000" fill="hold"/>
                                        <p:tgtEl>
                                          <p:spTgt spid="47115"/>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4711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animBg="1" autoUpdateAnimBg="0"/>
      <p:bldP spid="47108" grpId="0" animBg="1" autoUpdateAnimBg="0"/>
      <p:bldP spid="47109" grpId="0" animBg="1" autoUpdateAnimBg="0"/>
      <p:bldP spid="47111" grpId="0" animBg="1" autoUpdateAnimBg="0"/>
      <p:bldP spid="47112" grpId="0" animBg="1"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عنصر نائب لرقم الشريحة 1">
            <a:extLst>
              <a:ext uri="{FF2B5EF4-FFF2-40B4-BE49-F238E27FC236}">
                <a16:creationId xmlns:a16="http://schemas.microsoft.com/office/drawing/2014/main" id="{5D0D98BD-C552-BF99-6EB6-B912A8A31CE4}"/>
              </a:ext>
            </a:extLst>
          </p:cNvPr>
          <p:cNvSpPr>
            <a:spLocks noGrp="1"/>
          </p:cNvSpPr>
          <p:nvPr>
            <p:ph type="sldNum" sz="quarter" idx="10"/>
          </p:nvPr>
        </p:nvSpPr>
        <p:spPr>
          <a:noFill/>
        </p:spPr>
        <p:txBody>
          <a:bodyPr/>
          <a:lstStyle>
            <a:lvl1pPr algn="r" rtl="1">
              <a:spcBef>
                <a:spcPct val="20000"/>
              </a:spcBef>
              <a:buClr>
                <a:schemeClr val="tx2"/>
              </a:buClr>
              <a:buSzPct val="75000"/>
              <a:buFont typeface="Wingdings" pitchFamily="2" charset="2"/>
              <a:buChar char="n"/>
              <a:defRPr sz="3200">
                <a:solidFill>
                  <a:schemeClr val="tx1"/>
                </a:solidFill>
                <a:latin typeface="Times New Roman" panose="02020603050405020304" pitchFamily="18" charset="0"/>
                <a:cs typeface="Times New Roman" panose="02020603050405020304" pitchFamily="18" charset="0"/>
              </a:defRPr>
            </a:lvl1pPr>
            <a:lvl2pPr marL="742950" indent="-285750" algn="r" rtl="1">
              <a:spcBef>
                <a:spcPct val="20000"/>
              </a:spcBef>
              <a:buClr>
                <a:schemeClr val="folHlink"/>
              </a:buClr>
              <a:buSzPct val="60000"/>
              <a:buFont typeface="Wingdings" pitchFamily="2" charset="2"/>
              <a:buChar char="u"/>
              <a:defRPr sz="3200">
                <a:solidFill>
                  <a:schemeClr val="tx1"/>
                </a:solidFill>
                <a:latin typeface="Times New Roman" panose="02020603050405020304" pitchFamily="18" charset="0"/>
                <a:cs typeface="Times New Roman" panose="02020603050405020304" pitchFamily="18" charset="0"/>
              </a:defRPr>
            </a:lvl2pPr>
            <a:lvl3pPr marL="1143000" indent="-228600" algn="r" rtl="1">
              <a:spcBef>
                <a:spcPct val="20000"/>
              </a:spcBef>
              <a:buClr>
                <a:schemeClr val="tx2"/>
              </a:buClr>
              <a:buSzPct val="60000"/>
              <a:buFont typeface="Wingdings" pitchFamily="2" charset="2"/>
              <a:buChar char="t"/>
              <a:defRPr sz="3200">
                <a:solidFill>
                  <a:schemeClr val="tx1"/>
                </a:solidFill>
                <a:latin typeface="Times New Roman" panose="02020603050405020304" pitchFamily="18" charset="0"/>
                <a:cs typeface="Times New Roman" panose="02020603050405020304" pitchFamily="18" charset="0"/>
              </a:defRPr>
            </a:lvl3pPr>
            <a:lvl4pPr marL="1600200" indent="-228600" algn="r" rtl="1">
              <a:spcBef>
                <a:spcPct val="20000"/>
              </a:spcBef>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4pPr>
            <a:lvl5pPr marL="2057400" indent="-228600" algn="r" rtl="1">
              <a:spcBef>
                <a:spcPct val="20000"/>
              </a:spcBef>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9pPr>
          </a:lstStyle>
          <a:p>
            <a:pPr rtl="0">
              <a:spcBef>
                <a:spcPct val="0"/>
              </a:spcBef>
              <a:buClrTx/>
              <a:buSzTx/>
              <a:buFontTx/>
              <a:buNone/>
            </a:pPr>
            <a:fld id="{0D396C23-80D3-3A46-A41D-D5BAAB2D811B}" type="slidenum">
              <a:rPr lang="ar-SA" altLang="ar-SA" sz="1800">
                <a:solidFill>
                  <a:srgbClr val="0B013B"/>
                </a:solidFill>
              </a:rPr>
              <a:pPr rtl="0">
                <a:spcBef>
                  <a:spcPct val="0"/>
                </a:spcBef>
                <a:buClrTx/>
                <a:buSzTx/>
                <a:buFontTx/>
                <a:buNone/>
              </a:pPr>
              <a:t>12</a:t>
            </a:fld>
            <a:endParaRPr lang="en-US" altLang="ar-SA" sz="1800">
              <a:solidFill>
                <a:srgbClr val="0B013B"/>
              </a:solidFill>
            </a:endParaRPr>
          </a:p>
        </p:txBody>
      </p:sp>
      <p:sp>
        <p:nvSpPr>
          <p:cNvPr id="125954" name="Rectangle 2">
            <a:extLst>
              <a:ext uri="{FF2B5EF4-FFF2-40B4-BE49-F238E27FC236}">
                <a16:creationId xmlns:a16="http://schemas.microsoft.com/office/drawing/2014/main" id="{B4AA056E-0100-0096-EDDA-896ECFF609C7}"/>
              </a:ext>
            </a:extLst>
          </p:cNvPr>
          <p:cNvSpPr>
            <a:spLocks noChangeArrowheads="1"/>
          </p:cNvSpPr>
          <p:nvPr/>
        </p:nvSpPr>
        <p:spPr bwMode="auto">
          <a:xfrm>
            <a:off x="419100" y="684662"/>
            <a:ext cx="8305800" cy="1143000"/>
          </a:xfrm>
          <a:prstGeom prst="rect">
            <a:avLst/>
          </a:prstGeom>
          <a:gradFill rotWithShape="0">
            <a:gsLst>
              <a:gs pos="0">
                <a:srgbClr val="FFEFD1"/>
              </a:gs>
              <a:gs pos="64999">
                <a:srgbClr val="F0EBD5"/>
              </a:gs>
              <a:gs pos="100000">
                <a:srgbClr val="D1C39F"/>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marL="457200" fontAlgn="base">
              <a:spcBef>
                <a:spcPct val="0"/>
              </a:spcBef>
              <a:spcAft>
                <a:spcPct val="0"/>
              </a:spcAft>
              <a:defRPr sz="2400">
                <a:solidFill>
                  <a:schemeClr val="tx1"/>
                </a:solidFill>
                <a:latin typeface="Times New Roman" panose="02020603050405020304" pitchFamily="18" charset="0"/>
              </a:defRPr>
            </a:lvl6pPr>
            <a:lvl7pPr marL="914400" fontAlgn="base">
              <a:spcBef>
                <a:spcPct val="0"/>
              </a:spcBef>
              <a:spcAft>
                <a:spcPct val="0"/>
              </a:spcAft>
              <a:defRPr sz="2400">
                <a:solidFill>
                  <a:schemeClr val="tx1"/>
                </a:solidFill>
                <a:latin typeface="Times New Roman" panose="02020603050405020304" pitchFamily="18" charset="0"/>
              </a:defRPr>
            </a:lvl7pPr>
            <a:lvl8pPr marL="1371600" fontAlgn="base">
              <a:spcBef>
                <a:spcPct val="0"/>
              </a:spcBef>
              <a:spcAft>
                <a:spcPct val="0"/>
              </a:spcAft>
              <a:defRPr sz="2400">
                <a:solidFill>
                  <a:schemeClr val="tx1"/>
                </a:solidFill>
                <a:latin typeface="Times New Roman" panose="02020603050405020304" pitchFamily="18" charset="0"/>
              </a:defRPr>
            </a:lvl8pPr>
            <a:lvl9pPr marL="1828800" fontAlgn="base">
              <a:spcBef>
                <a:spcPct val="0"/>
              </a:spcBef>
              <a:spcAft>
                <a:spcPct val="0"/>
              </a:spcAft>
              <a:defRPr sz="2400">
                <a:solidFill>
                  <a:schemeClr val="tx1"/>
                </a:solidFill>
                <a:latin typeface="Times New Roman" panose="02020603050405020304" pitchFamily="18" charset="0"/>
              </a:defRPr>
            </a:lvl9pPr>
          </a:lstStyle>
          <a:p>
            <a:pPr algn="ctr" rtl="1" eaLnBrk="1" hangingPunct="1">
              <a:defRPr/>
            </a:pPr>
            <a:r>
              <a:rPr lang="ar-SA" altLang="ar-SA" sz="2800" b="1">
                <a:solidFill>
                  <a:schemeClr val="bg2"/>
                </a:solidFill>
                <a:effectLst>
                  <a:outerShdw blurRad="38100" dist="38100" dir="2700000" algn="tl">
                    <a:srgbClr val="FFFFFF"/>
                  </a:outerShdw>
                </a:effectLst>
                <a:latin typeface="Tahoma" panose="020B0604030504040204" pitchFamily="34" charset="0"/>
                <a:cs typeface="PT Bold Heading" panose="02010400000000000000" pitchFamily="2" charset="-78"/>
              </a:rPr>
              <a:t>ما هي الأخطاء التى نواجهها في التعامل مع المشكلات  ؟</a:t>
            </a:r>
            <a:endParaRPr lang="en-US" altLang="ar-SA" sz="2800">
              <a:solidFill>
                <a:schemeClr val="bg2"/>
              </a:solidFill>
              <a:cs typeface="PT Bold Heading" panose="02010400000000000000" pitchFamily="2" charset="-78"/>
            </a:endParaRPr>
          </a:p>
        </p:txBody>
      </p:sp>
      <p:sp>
        <p:nvSpPr>
          <p:cNvPr id="125955" name="Rectangle 3">
            <a:extLst>
              <a:ext uri="{FF2B5EF4-FFF2-40B4-BE49-F238E27FC236}">
                <a16:creationId xmlns:a16="http://schemas.microsoft.com/office/drawing/2014/main" id="{A53A30A4-EC3C-6B02-B1B3-C0D1473BFA72}"/>
              </a:ext>
            </a:extLst>
          </p:cNvPr>
          <p:cNvSpPr>
            <a:spLocks noChangeArrowheads="1"/>
          </p:cNvSpPr>
          <p:nvPr/>
        </p:nvSpPr>
        <p:spPr bwMode="auto">
          <a:xfrm>
            <a:off x="685800" y="1827662"/>
            <a:ext cx="7772400" cy="762000"/>
          </a:xfrm>
          <a:prstGeom prst="rect">
            <a:avLst/>
          </a:prstGeom>
          <a:gradFill rotWithShape="0">
            <a:gsLst>
              <a:gs pos="0">
                <a:srgbClr val="5E9EFF"/>
              </a:gs>
              <a:gs pos="39999">
                <a:srgbClr val="85C2FF"/>
              </a:gs>
              <a:gs pos="70000">
                <a:srgbClr val="C4D6EB"/>
              </a:gs>
              <a:gs pos="100000">
                <a:srgbClr val="FFEBFA"/>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r" rtl="1">
              <a:spcBef>
                <a:spcPct val="20000"/>
              </a:spcBef>
              <a:buClr>
                <a:schemeClr val="tx2"/>
              </a:buClr>
              <a:buSzPct val="75000"/>
              <a:buFont typeface="Wingdings" pitchFamily="2" charset="2"/>
              <a:buChar char="n"/>
              <a:defRPr sz="3200">
                <a:solidFill>
                  <a:schemeClr val="tx1"/>
                </a:solidFill>
                <a:latin typeface="Times New Roman" panose="02020603050405020304" pitchFamily="18" charset="0"/>
                <a:cs typeface="Times New Roman" panose="02020603050405020304" pitchFamily="18" charset="0"/>
              </a:defRPr>
            </a:lvl1pPr>
            <a:lvl2pPr marL="742950" indent="-285750" algn="r" rtl="1">
              <a:spcBef>
                <a:spcPct val="20000"/>
              </a:spcBef>
              <a:buClr>
                <a:schemeClr val="folHlink"/>
              </a:buClr>
              <a:buSzPct val="60000"/>
              <a:buFont typeface="Wingdings" pitchFamily="2" charset="2"/>
              <a:buChar char="u"/>
              <a:defRPr sz="3200">
                <a:solidFill>
                  <a:schemeClr val="tx1"/>
                </a:solidFill>
                <a:latin typeface="Times New Roman" panose="02020603050405020304" pitchFamily="18" charset="0"/>
                <a:cs typeface="Times New Roman" panose="02020603050405020304" pitchFamily="18" charset="0"/>
              </a:defRPr>
            </a:lvl2pPr>
            <a:lvl3pPr marL="1143000" indent="-228600" algn="r" rtl="1">
              <a:spcBef>
                <a:spcPct val="20000"/>
              </a:spcBef>
              <a:buClr>
                <a:schemeClr val="tx2"/>
              </a:buClr>
              <a:buSzPct val="60000"/>
              <a:buFont typeface="Wingdings" pitchFamily="2" charset="2"/>
              <a:buChar char="t"/>
              <a:defRPr sz="3200">
                <a:solidFill>
                  <a:schemeClr val="tx1"/>
                </a:solidFill>
                <a:latin typeface="Times New Roman" panose="02020603050405020304" pitchFamily="18" charset="0"/>
                <a:cs typeface="Times New Roman" panose="02020603050405020304" pitchFamily="18" charset="0"/>
              </a:defRPr>
            </a:lvl3pPr>
            <a:lvl4pPr marL="1600200" indent="-228600" algn="r" rtl="1">
              <a:spcBef>
                <a:spcPct val="20000"/>
              </a:spcBef>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4pPr>
            <a:lvl5pPr marL="2057400" indent="-228600" algn="r" rtl="1">
              <a:spcBef>
                <a:spcPct val="20000"/>
              </a:spcBef>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9pPr>
          </a:lstStyle>
          <a:p>
            <a:pPr eaLnBrk="1" hangingPunct="1">
              <a:lnSpc>
                <a:spcPct val="90000"/>
              </a:lnSpc>
              <a:buClr>
                <a:schemeClr val="folHlink"/>
              </a:buClr>
              <a:buSzPct val="60000"/>
              <a:buFont typeface="Wingdings" pitchFamily="2" charset="2"/>
              <a:buBlip>
                <a:blip r:embed="rId2"/>
              </a:buBlip>
            </a:pPr>
            <a:r>
              <a:rPr lang="ar-SA" altLang="ar-SA">
                <a:solidFill>
                  <a:schemeClr val="bg2"/>
                </a:solidFill>
                <a:latin typeface="Tahoma" panose="020B0604030504040204" pitchFamily="34" charset="0"/>
                <a:cs typeface="PT Bold Heading" pitchFamily="2" charset="-78"/>
              </a:rPr>
              <a:t>الميل نحو الحلول المؤقتة.</a:t>
            </a:r>
          </a:p>
          <a:p>
            <a:pPr eaLnBrk="1" hangingPunct="1">
              <a:buClrTx/>
              <a:buSzTx/>
              <a:buFontTx/>
              <a:buNone/>
            </a:pPr>
            <a:endParaRPr lang="en-US" altLang="ar-SA">
              <a:cs typeface="PT Bold Heading" pitchFamily="2" charset="-78"/>
            </a:endParaRPr>
          </a:p>
        </p:txBody>
      </p:sp>
      <p:sp>
        <p:nvSpPr>
          <p:cNvPr id="125956" name="Rectangle 4">
            <a:extLst>
              <a:ext uri="{FF2B5EF4-FFF2-40B4-BE49-F238E27FC236}">
                <a16:creationId xmlns:a16="http://schemas.microsoft.com/office/drawing/2014/main" id="{543F057B-9414-6385-DC20-2678490562E7}"/>
              </a:ext>
            </a:extLst>
          </p:cNvPr>
          <p:cNvSpPr>
            <a:spLocks noChangeArrowheads="1"/>
          </p:cNvSpPr>
          <p:nvPr/>
        </p:nvSpPr>
        <p:spPr bwMode="auto">
          <a:xfrm>
            <a:off x="685800" y="2650689"/>
            <a:ext cx="7772400" cy="762000"/>
          </a:xfrm>
          <a:prstGeom prst="rect">
            <a:avLst/>
          </a:prstGeom>
          <a:gradFill rotWithShape="0">
            <a:gsLst>
              <a:gs pos="0">
                <a:srgbClr val="5E9EFF"/>
              </a:gs>
              <a:gs pos="39999">
                <a:srgbClr val="85C2FF"/>
              </a:gs>
              <a:gs pos="70000">
                <a:srgbClr val="C4D6EB"/>
              </a:gs>
              <a:gs pos="100000">
                <a:srgbClr val="FFEBFA"/>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r" rtl="1">
              <a:spcBef>
                <a:spcPct val="20000"/>
              </a:spcBef>
              <a:buClr>
                <a:schemeClr val="tx2"/>
              </a:buClr>
              <a:buSzPct val="75000"/>
              <a:buFont typeface="Wingdings" pitchFamily="2" charset="2"/>
              <a:buChar char="n"/>
              <a:defRPr sz="3200">
                <a:solidFill>
                  <a:schemeClr val="tx1"/>
                </a:solidFill>
                <a:latin typeface="Times New Roman" panose="02020603050405020304" pitchFamily="18" charset="0"/>
                <a:cs typeface="Times New Roman" panose="02020603050405020304" pitchFamily="18" charset="0"/>
              </a:defRPr>
            </a:lvl1pPr>
            <a:lvl2pPr marL="742950" indent="-285750" algn="r" rtl="1">
              <a:spcBef>
                <a:spcPct val="20000"/>
              </a:spcBef>
              <a:buClr>
                <a:schemeClr val="folHlink"/>
              </a:buClr>
              <a:buSzPct val="60000"/>
              <a:buFont typeface="Wingdings" pitchFamily="2" charset="2"/>
              <a:buChar char="u"/>
              <a:defRPr sz="3200">
                <a:solidFill>
                  <a:schemeClr val="tx1"/>
                </a:solidFill>
                <a:latin typeface="Times New Roman" panose="02020603050405020304" pitchFamily="18" charset="0"/>
                <a:cs typeface="Times New Roman" panose="02020603050405020304" pitchFamily="18" charset="0"/>
              </a:defRPr>
            </a:lvl2pPr>
            <a:lvl3pPr marL="1143000" indent="-228600" algn="r" rtl="1">
              <a:spcBef>
                <a:spcPct val="20000"/>
              </a:spcBef>
              <a:buClr>
                <a:schemeClr val="tx2"/>
              </a:buClr>
              <a:buSzPct val="60000"/>
              <a:buFont typeface="Wingdings" pitchFamily="2" charset="2"/>
              <a:buChar char="t"/>
              <a:defRPr sz="3200">
                <a:solidFill>
                  <a:schemeClr val="tx1"/>
                </a:solidFill>
                <a:latin typeface="Times New Roman" panose="02020603050405020304" pitchFamily="18" charset="0"/>
                <a:cs typeface="Times New Roman" panose="02020603050405020304" pitchFamily="18" charset="0"/>
              </a:defRPr>
            </a:lvl3pPr>
            <a:lvl4pPr marL="1600200" indent="-228600" algn="r" rtl="1">
              <a:spcBef>
                <a:spcPct val="20000"/>
              </a:spcBef>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4pPr>
            <a:lvl5pPr marL="2057400" indent="-228600" algn="r" rtl="1">
              <a:spcBef>
                <a:spcPct val="20000"/>
              </a:spcBef>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9pPr>
          </a:lstStyle>
          <a:p>
            <a:pPr eaLnBrk="1" hangingPunct="1">
              <a:lnSpc>
                <a:spcPct val="90000"/>
              </a:lnSpc>
              <a:buClr>
                <a:schemeClr val="folHlink"/>
              </a:buClr>
              <a:buSzPct val="60000"/>
              <a:buFont typeface="Wingdings" pitchFamily="2" charset="2"/>
              <a:buBlip>
                <a:blip r:embed="rId2"/>
              </a:buBlip>
            </a:pPr>
            <a:r>
              <a:rPr lang="ar-SA" altLang="ar-SA" dirty="0">
                <a:solidFill>
                  <a:schemeClr val="bg2"/>
                </a:solidFill>
                <a:latin typeface="Tahoma" panose="020B0604030504040204" pitchFamily="34" charset="0"/>
                <a:cs typeface="PT Bold Heading" pitchFamily="2" charset="-78"/>
              </a:rPr>
              <a:t>التقليد غير المدروس.</a:t>
            </a:r>
          </a:p>
          <a:p>
            <a:pPr eaLnBrk="1" hangingPunct="1">
              <a:buClrTx/>
              <a:buSzTx/>
              <a:buFontTx/>
              <a:buNone/>
            </a:pPr>
            <a:endParaRPr lang="en-US" altLang="ar-SA" dirty="0">
              <a:cs typeface="PT Bold Heading" pitchFamily="2" charset="-78"/>
            </a:endParaRPr>
          </a:p>
        </p:txBody>
      </p:sp>
      <p:sp>
        <p:nvSpPr>
          <p:cNvPr id="125957" name="Rectangle 5">
            <a:extLst>
              <a:ext uri="{FF2B5EF4-FFF2-40B4-BE49-F238E27FC236}">
                <a16:creationId xmlns:a16="http://schemas.microsoft.com/office/drawing/2014/main" id="{264BD545-23C8-336A-1FC7-74FFD669DFD9}"/>
              </a:ext>
            </a:extLst>
          </p:cNvPr>
          <p:cNvSpPr>
            <a:spLocks noChangeArrowheads="1"/>
          </p:cNvSpPr>
          <p:nvPr/>
        </p:nvSpPr>
        <p:spPr bwMode="auto">
          <a:xfrm>
            <a:off x="685800" y="3497108"/>
            <a:ext cx="7772400" cy="762000"/>
          </a:xfrm>
          <a:prstGeom prst="rect">
            <a:avLst/>
          </a:prstGeom>
          <a:gradFill rotWithShape="0">
            <a:gsLst>
              <a:gs pos="0">
                <a:srgbClr val="5E9EFF"/>
              </a:gs>
              <a:gs pos="39999">
                <a:srgbClr val="85C2FF"/>
              </a:gs>
              <a:gs pos="70000">
                <a:srgbClr val="C4D6EB"/>
              </a:gs>
              <a:gs pos="100000">
                <a:srgbClr val="FFEBFA"/>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r" rtl="1">
              <a:spcBef>
                <a:spcPct val="20000"/>
              </a:spcBef>
              <a:buClr>
                <a:schemeClr val="tx2"/>
              </a:buClr>
              <a:buSzPct val="75000"/>
              <a:buFont typeface="Wingdings" pitchFamily="2" charset="2"/>
              <a:buChar char="n"/>
              <a:defRPr sz="3200">
                <a:solidFill>
                  <a:schemeClr val="tx1"/>
                </a:solidFill>
                <a:latin typeface="Times New Roman" panose="02020603050405020304" pitchFamily="18" charset="0"/>
                <a:cs typeface="Times New Roman" panose="02020603050405020304" pitchFamily="18" charset="0"/>
              </a:defRPr>
            </a:lvl1pPr>
            <a:lvl2pPr marL="742950" indent="-285750" algn="r" rtl="1">
              <a:spcBef>
                <a:spcPct val="20000"/>
              </a:spcBef>
              <a:buClr>
                <a:schemeClr val="folHlink"/>
              </a:buClr>
              <a:buSzPct val="60000"/>
              <a:buFont typeface="Wingdings" pitchFamily="2" charset="2"/>
              <a:buChar char="u"/>
              <a:defRPr sz="3200">
                <a:solidFill>
                  <a:schemeClr val="tx1"/>
                </a:solidFill>
                <a:latin typeface="Times New Roman" panose="02020603050405020304" pitchFamily="18" charset="0"/>
                <a:cs typeface="Times New Roman" panose="02020603050405020304" pitchFamily="18" charset="0"/>
              </a:defRPr>
            </a:lvl2pPr>
            <a:lvl3pPr marL="1143000" indent="-228600" algn="r" rtl="1">
              <a:spcBef>
                <a:spcPct val="20000"/>
              </a:spcBef>
              <a:buClr>
                <a:schemeClr val="tx2"/>
              </a:buClr>
              <a:buSzPct val="60000"/>
              <a:buFont typeface="Wingdings" pitchFamily="2" charset="2"/>
              <a:buChar char="t"/>
              <a:defRPr sz="3200">
                <a:solidFill>
                  <a:schemeClr val="tx1"/>
                </a:solidFill>
                <a:latin typeface="Times New Roman" panose="02020603050405020304" pitchFamily="18" charset="0"/>
                <a:cs typeface="Times New Roman" panose="02020603050405020304" pitchFamily="18" charset="0"/>
              </a:defRPr>
            </a:lvl3pPr>
            <a:lvl4pPr marL="1600200" indent="-228600" algn="r" rtl="1">
              <a:spcBef>
                <a:spcPct val="20000"/>
              </a:spcBef>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4pPr>
            <a:lvl5pPr marL="2057400" indent="-228600" algn="r" rtl="1">
              <a:spcBef>
                <a:spcPct val="20000"/>
              </a:spcBef>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9pPr>
          </a:lstStyle>
          <a:p>
            <a:pPr eaLnBrk="1" hangingPunct="1">
              <a:lnSpc>
                <a:spcPct val="90000"/>
              </a:lnSpc>
              <a:buClr>
                <a:schemeClr val="folHlink"/>
              </a:buClr>
              <a:buSzPct val="60000"/>
              <a:buFont typeface="Wingdings" pitchFamily="2" charset="2"/>
              <a:buBlip>
                <a:blip r:embed="rId2"/>
              </a:buBlip>
            </a:pPr>
            <a:r>
              <a:rPr lang="ar-SA" altLang="ar-SA">
                <a:solidFill>
                  <a:schemeClr val="bg2"/>
                </a:solidFill>
                <a:latin typeface="Tahoma" panose="020B0604030504040204" pitchFamily="34" charset="0"/>
                <a:cs typeface="PT Bold Heading" pitchFamily="2" charset="-78"/>
              </a:rPr>
              <a:t>الحلول الجاهزة</a:t>
            </a:r>
            <a:r>
              <a:rPr lang="en-US" altLang="ar-SA">
                <a:solidFill>
                  <a:schemeClr val="bg2"/>
                </a:solidFill>
                <a:latin typeface="Tahoma" panose="020B0604030504040204" pitchFamily="34" charset="0"/>
                <a:cs typeface="PT Bold Heading" pitchFamily="2" charset="-78"/>
              </a:rPr>
              <a:t>.</a:t>
            </a:r>
            <a:endParaRPr lang="ar-SA" altLang="ar-SA">
              <a:solidFill>
                <a:schemeClr val="bg2"/>
              </a:solidFill>
              <a:latin typeface="Tahoma" panose="020B0604030504040204" pitchFamily="34" charset="0"/>
              <a:cs typeface="PT Bold Heading" pitchFamily="2" charset="-78"/>
            </a:endParaRPr>
          </a:p>
          <a:p>
            <a:pPr eaLnBrk="1" hangingPunct="1">
              <a:buClrTx/>
              <a:buSzTx/>
              <a:buFontTx/>
              <a:buNone/>
            </a:pPr>
            <a:endParaRPr lang="en-US" altLang="ar-SA">
              <a:cs typeface="PT Bold Heading" pitchFamily="2" charset="-78"/>
            </a:endParaRPr>
          </a:p>
        </p:txBody>
      </p:sp>
      <p:sp>
        <p:nvSpPr>
          <p:cNvPr id="125958" name="Rectangle 6">
            <a:extLst>
              <a:ext uri="{FF2B5EF4-FFF2-40B4-BE49-F238E27FC236}">
                <a16:creationId xmlns:a16="http://schemas.microsoft.com/office/drawing/2014/main" id="{6103689B-6884-E70A-0107-4C6CAD12587C}"/>
              </a:ext>
            </a:extLst>
          </p:cNvPr>
          <p:cNvSpPr>
            <a:spLocks noChangeArrowheads="1"/>
          </p:cNvSpPr>
          <p:nvPr/>
        </p:nvSpPr>
        <p:spPr bwMode="auto">
          <a:xfrm>
            <a:off x="685800" y="4339354"/>
            <a:ext cx="7772400" cy="762000"/>
          </a:xfrm>
          <a:prstGeom prst="rect">
            <a:avLst/>
          </a:prstGeom>
          <a:gradFill rotWithShape="0">
            <a:gsLst>
              <a:gs pos="0">
                <a:srgbClr val="5E9EFF"/>
              </a:gs>
              <a:gs pos="39999">
                <a:srgbClr val="85C2FF"/>
              </a:gs>
              <a:gs pos="70000">
                <a:srgbClr val="C4D6EB"/>
              </a:gs>
              <a:gs pos="100000">
                <a:srgbClr val="FFEBFA"/>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r" rtl="1">
              <a:spcBef>
                <a:spcPct val="20000"/>
              </a:spcBef>
              <a:buClr>
                <a:schemeClr val="tx2"/>
              </a:buClr>
              <a:buSzPct val="75000"/>
              <a:buFont typeface="Wingdings" pitchFamily="2" charset="2"/>
              <a:buChar char="n"/>
              <a:defRPr sz="3200">
                <a:solidFill>
                  <a:schemeClr val="tx1"/>
                </a:solidFill>
                <a:latin typeface="Times New Roman" panose="02020603050405020304" pitchFamily="18" charset="0"/>
                <a:cs typeface="Times New Roman" panose="02020603050405020304" pitchFamily="18" charset="0"/>
              </a:defRPr>
            </a:lvl1pPr>
            <a:lvl2pPr marL="742950" indent="-285750" algn="r" rtl="1">
              <a:spcBef>
                <a:spcPct val="20000"/>
              </a:spcBef>
              <a:buClr>
                <a:schemeClr val="folHlink"/>
              </a:buClr>
              <a:buSzPct val="60000"/>
              <a:buFont typeface="Wingdings" pitchFamily="2" charset="2"/>
              <a:buChar char="u"/>
              <a:defRPr sz="3200">
                <a:solidFill>
                  <a:schemeClr val="tx1"/>
                </a:solidFill>
                <a:latin typeface="Times New Roman" panose="02020603050405020304" pitchFamily="18" charset="0"/>
                <a:cs typeface="Times New Roman" panose="02020603050405020304" pitchFamily="18" charset="0"/>
              </a:defRPr>
            </a:lvl2pPr>
            <a:lvl3pPr marL="1143000" indent="-228600" algn="r" rtl="1">
              <a:spcBef>
                <a:spcPct val="20000"/>
              </a:spcBef>
              <a:buClr>
                <a:schemeClr val="tx2"/>
              </a:buClr>
              <a:buSzPct val="60000"/>
              <a:buFont typeface="Wingdings" pitchFamily="2" charset="2"/>
              <a:buChar char="t"/>
              <a:defRPr sz="3200">
                <a:solidFill>
                  <a:schemeClr val="tx1"/>
                </a:solidFill>
                <a:latin typeface="Times New Roman" panose="02020603050405020304" pitchFamily="18" charset="0"/>
                <a:cs typeface="Times New Roman" panose="02020603050405020304" pitchFamily="18" charset="0"/>
              </a:defRPr>
            </a:lvl3pPr>
            <a:lvl4pPr marL="1600200" indent="-228600" algn="r" rtl="1">
              <a:spcBef>
                <a:spcPct val="20000"/>
              </a:spcBef>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4pPr>
            <a:lvl5pPr marL="2057400" indent="-228600" algn="r" rtl="1">
              <a:spcBef>
                <a:spcPct val="20000"/>
              </a:spcBef>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9pPr>
          </a:lstStyle>
          <a:p>
            <a:pPr eaLnBrk="1" hangingPunct="1">
              <a:lnSpc>
                <a:spcPct val="90000"/>
              </a:lnSpc>
              <a:buClr>
                <a:schemeClr val="folHlink"/>
              </a:buClr>
              <a:buSzPct val="60000"/>
              <a:buFont typeface="Wingdings" pitchFamily="2" charset="2"/>
              <a:buBlip>
                <a:blip r:embed="rId2"/>
              </a:buBlip>
            </a:pPr>
            <a:r>
              <a:rPr lang="ar-SA" altLang="ar-SA" dirty="0">
                <a:solidFill>
                  <a:schemeClr val="bg2"/>
                </a:solidFill>
                <a:latin typeface="Tahoma" panose="020B0604030504040204" pitchFamily="34" charset="0"/>
                <a:cs typeface="PT Bold Heading" pitchFamily="2" charset="-78"/>
              </a:rPr>
              <a:t>مناقشة المشكلة بنفس العقلية التي وجدت بها.</a:t>
            </a:r>
            <a:endParaRPr lang="en-US" altLang="ar-SA" dirty="0">
              <a:solidFill>
                <a:schemeClr val="bg2"/>
              </a:solidFill>
              <a:latin typeface="Tahoma" panose="020B0604030504040204" pitchFamily="34" charset="0"/>
              <a:cs typeface="PT Bold Heading" pitchFamily="2" charset="-78"/>
            </a:endParaRPr>
          </a:p>
          <a:p>
            <a:pPr eaLnBrk="1" hangingPunct="1">
              <a:buClrTx/>
              <a:buSzTx/>
              <a:buFontTx/>
              <a:buNone/>
            </a:pPr>
            <a:endParaRPr lang="en-US" altLang="ar-SA" dirty="0">
              <a:cs typeface="PT Bold Heading" pitchFamily="2" charset="-78"/>
            </a:endParaRPr>
          </a:p>
        </p:txBody>
      </p:sp>
      <p:sp>
        <p:nvSpPr>
          <p:cNvPr id="125959" name="Rectangle 7">
            <a:extLst>
              <a:ext uri="{FF2B5EF4-FFF2-40B4-BE49-F238E27FC236}">
                <a16:creationId xmlns:a16="http://schemas.microsoft.com/office/drawing/2014/main" id="{99AB65A7-1891-96A8-64D7-D0DEBB5EFF0E}"/>
              </a:ext>
            </a:extLst>
          </p:cNvPr>
          <p:cNvSpPr>
            <a:spLocks noChangeArrowheads="1"/>
          </p:cNvSpPr>
          <p:nvPr/>
        </p:nvSpPr>
        <p:spPr bwMode="auto">
          <a:xfrm>
            <a:off x="685800" y="5177554"/>
            <a:ext cx="7772400" cy="762000"/>
          </a:xfrm>
          <a:prstGeom prst="rect">
            <a:avLst/>
          </a:prstGeom>
          <a:gradFill rotWithShape="0">
            <a:gsLst>
              <a:gs pos="0">
                <a:srgbClr val="5E9EFF"/>
              </a:gs>
              <a:gs pos="39999">
                <a:srgbClr val="85C2FF"/>
              </a:gs>
              <a:gs pos="70000">
                <a:srgbClr val="C4D6EB"/>
              </a:gs>
              <a:gs pos="100000">
                <a:srgbClr val="FFEBFA"/>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r" rtl="1">
              <a:spcBef>
                <a:spcPct val="20000"/>
              </a:spcBef>
              <a:buClr>
                <a:schemeClr val="tx2"/>
              </a:buClr>
              <a:buSzPct val="75000"/>
              <a:buFont typeface="Wingdings" pitchFamily="2" charset="2"/>
              <a:buChar char="n"/>
              <a:defRPr sz="3200">
                <a:solidFill>
                  <a:schemeClr val="tx1"/>
                </a:solidFill>
                <a:latin typeface="Times New Roman" panose="02020603050405020304" pitchFamily="18" charset="0"/>
                <a:cs typeface="Times New Roman" panose="02020603050405020304" pitchFamily="18" charset="0"/>
              </a:defRPr>
            </a:lvl1pPr>
            <a:lvl2pPr marL="742950" indent="-285750" algn="r" rtl="1">
              <a:spcBef>
                <a:spcPct val="20000"/>
              </a:spcBef>
              <a:buClr>
                <a:schemeClr val="folHlink"/>
              </a:buClr>
              <a:buSzPct val="60000"/>
              <a:buFont typeface="Wingdings" pitchFamily="2" charset="2"/>
              <a:buChar char="u"/>
              <a:defRPr sz="3200">
                <a:solidFill>
                  <a:schemeClr val="tx1"/>
                </a:solidFill>
                <a:latin typeface="Times New Roman" panose="02020603050405020304" pitchFamily="18" charset="0"/>
                <a:cs typeface="Times New Roman" panose="02020603050405020304" pitchFamily="18" charset="0"/>
              </a:defRPr>
            </a:lvl2pPr>
            <a:lvl3pPr marL="1143000" indent="-228600" algn="r" rtl="1">
              <a:spcBef>
                <a:spcPct val="20000"/>
              </a:spcBef>
              <a:buClr>
                <a:schemeClr val="tx2"/>
              </a:buClr>
              <a:buSzPct val="60000"/>
              <a:buFont typeface="Wingdings" pitchFamily="2" charset="2"/>
              <a:buChar char="t"/>
              <a:defRPr sz="3200">
                <a:solidFill>
                  <a:schemeClr val="tx1"/>
                </a:solidFill>
                <a:latin typeface="Times New Roman" panose="02020603050405020304" pitchFamily="18" charset="0"/>
                <a:cs typeface="Times New Roman" panose="02020603050405020304" pitchFamily="18" charset="0"/>
              </a:defRPr>
            </a:lvl3pPr>
            <a:lvl4pPr marL="1600200" indent="-228600" algn="r" rtl="1">
              <a:spcBef>
                <a:spcPct val="20000"/>
              </a:spcBef>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4pPr>
            <a:lvl5pPr marL="2057400" indent="-228600" algn="r" rtl="1">
              <a:spcBef>
                <a:spcPct val="20000"/>
              </a:spcBef>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9pPr>
          </a:lstStyle>
          <a:p>
            <a:pPr eaLnBrk="1" hangingPunct="1">
              <a:lnSpc>
                <a:spcPct val="90000"/>
              </a:lnSpc>
              <a:buClr>
                <a:schemeClr val="folHlink"/>
              </a:buClr>
              <a:buSzPct val="60000"/>
              <a:buFont typeface="Wingdings" pitchFamily="2" charset="2"/>
              <a:buBlip>
                <a:blip r:embed="rId2"/>
              </a:buBlip>
            </a:pPr>
            <a:r>
              <a:rPr lang="ar-SA" altLang="ar-SA">
                <a:solidFill>
                  <a:schemeClr val="bg2"/>
                </a:solidFill>
                <a:latin typeface="Tahoma" panose="020B0604030504040204" pitchFamily="34" charset="0"/>
                <a:cs typeface="PT Bold Heading" pitchFamily="2" charset="-78"/>
              </a:rPr>
              <a:t>قبول الحل الأول.</a:t>
            </a:r>
            <a:endParaRPr lang="en-US" altLang="ar-SA">
              <a:solidFill>
                <a:schemeClr val="bg2"/>
              </a:solidFill>
              <a:latin typeface="Tahoma" panose="020B0604030504040204" pitchFamily="34" charset="0"/>
              <a:cs typeface="PT Bold Heading" pitchFamily="2" charset="-78"/>
            </a:endParaRPr>
          </a:p>
          <a:p>
            <a:pPr eaLnBrk="1" hangingPunct="1">
              <a:buClrTx/>
              <a:buSzTx/>
              <a:buFontTx/>
              <a:buChar char="•"/>
            </a:pPr>
            <a:endParaRPr lang="en-US" altLang="ar-SA">
              <a:cs typeface="PT Bold Heading" pitchFamily="2" charset="-78"/>
            </a:endParaRPr>
          </a:p>
        </p:txBody>
      </p:sp>
      <p:pic>
        <p:nvPicPr>
          <p:cNvPr id="125961" name="Picture 9" descr="شعار المعهد الشفاف">
            <a:extLst>
              <a:ext uri="{FF2B5EF4-FFF2-40B4-BE49-F238E27FC236}">
                <a16:creationId xmlns:a16="http://schemas.microsoft.com/office/drawing/2014/main" id="{86D3C097-43D5-6CF3-0046-C7B1FE87616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848350"/>
            <a:ext cx="990600" cy="100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nodeType="clickEffect">
                                  <p:stCondLst>
                                    <p:cond delay="0"/>
                                  </p:stCondLst>
                                  <p:childTnLst>
                                    <p:set>
                                      <p:cBhvr>
                                        <p:cTn id="6" dur="1" fill="hold">
                                          <p:stCondLst>
                                            <p:cond delay="0"/>
                                          </p:stCondLst>
                                        </p:cTn>
                                        <p:tgtEl>
                                          <p:spTgt spid="125954"/>
                                        </p:tgtEl>
                                        <p:attrNameLst>
                                          <p:attrName>style.visibility</p:attrName>
                                        </p:attrNameLst>
                                      </p:cBhvr>
                                      <p:to>
                                        <p:strVal val="visible"/>
                                      </p:to>
                                    </p:set>
                                    <p:anim calcmode="lin" valueType="num">
                                      <p:cBhvr additive="base">
                                        <p:cTn id="7" dur="500" fill="hold"/>
                                        <p:tgtEl>
                                          <p:spTgt spid="125954"/>
                                        </p:tgtEl>
                                        <p:attrNameLst>
                                          <p:attrName>ppt_x</p:attrName>
                                        </p:attrNameLst>
                                      </p:cBhvr>
                                      <p:tavLst>
                                        <p:tav tm="0">
                                          <p:val>
                                            <p:strVal val="#ppt_x"/>
                                          </p:val>
                                        </p:tav>
                                        <p:tav tm="100000">
                                          <p:val>
                                            <p:strVal val="#ppt_x"/>
                                          </p:val>
                                        </p:tav>
                                      </p:tavLst>
                                    </p:anim>
                                    <p:anim calcmode="lin" valueType="num">
                                      <p:cBhvr additive="base">
                                        <p:cTn id="8" dur="500" fill="hold"/>
                                        <p:tgtEl>
                                          <p:spTgt spid="125954"/>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125955">
                                            <p:bg/>
                                          </p:spTgt>
                                        </p:tgtEl>
                                        <p:attrNameLst>
                                          <p:attrName>style.visibility</p:attrName>
                                        </p:attrNameLst>
                                      </p:cBhvr>
                                      <p:to>
                                        <p:strVal val="visible"/>
                                      </p:to>
                                    </p:set>
                                    <p:anim calcmode="lin" valueType="num">
                                      <p:cBhvr additive="base">
                                        <p:cTn id="13" dur="500" fill="hold"/>
                                        <p:tgtEl>
                                          <p:spTgt spid="125955">
                                            <p:bg/>
                                          </p:spTgt>
                                        </p:tgtEl>
                                        <p:attrNameLst>
                                          <p:attrName>ppt_x</p:attrName>
                                        </p:attrNameLst>
                                      </p:cBhvr>
                                      <p:tavLst>
                                        <p:tav tm="0">
                                          <p:val>
                                            <p:strVal val="0-#ppt_w/2"/>
                                          </p:val>
                                        </p:tav>
                                        <p:tav tm="100000">
                                          <p:val>
                                            <p:strVal val="#ppt_x"/>
                                          </p:val>
                                        </p:tav>
                                      </p:tavLst>
                                    </p:anim>
                                    <p:anim calcmode="lin" valueType="num">
                                      <p:cBhvr additive="base">
                                        <p:cTn id="14" dur="500" fill="hold"/>
                                        <p:tgtEl>
                                          <p:spTgt spid="125955">
                                            <p:bg/>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125955">
                                            <p:txEl>
                                              <p:pRg st="0" end="0"/>
                                            </p:txEl>
                                          </p:spTgt>
                                        </p:tgtEl>
                                        <p:attrNameLst>
                                          <p:attrName>style.visibility</p:attrName>
                                        </p:attrNameLst>
                                      </p:cBhvr>
                                      <p:to>
                                        <p:strVal val="visible"/>
                                      </p:to>
                                    </p:set>
                                    <p:anim calcmode="lin" valueType="num">
                                      <p:cBhvr additive="base">
                                        <p:cTn id="19" dur="500" fill="hold"/>
                                        <p:tgtEl>
                                          <p:spTgt spid="125955">
                                            <p:txEl>
                                              <p:pRg st="0" end="0"/>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2595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9" fill="hold" nodeType="clickEffect">
                                  <p:stCondLst>
                                    <p:cond delay="0"/>
                                  </p:stCondLst>
                                  <p:childTnLst>
                                    <p:set>
                                      <p:cBhvr>
                                        <p:cTn id="24" dur="1" fill="hold">
                                          <p:stCondLst>
                                            <p:cond delay="0"/>
                                          </p:stCondLst>
                                        </p:cTn>
                                        <p:tgtEl>
                                          <p:spTgt spid="125956"/>
                                        </p:tgtEl>
                                        <p:attrNameLst>
                                          <p:attrName>style.visibility</p:attrName>
                                        </p:attrNameLst>
                                      </p:cBhvr>
                                      <p:to>
                                        <p:strVal val="visible"/>
                                      </p:to>
                                    </p:set>
                                    <p:anim calcmode="lin" valueType="num">
                                      <p:cBhvr additive="base">
                                        <p:cTn id="25" dur="500" fill="hold"/>
                                        <p:tgtEl>
                                          <p:spTgt spid="125956"/>
                                        </p:tgtEl>
                                        <p:attrNameLst>
                                          <p:attrName>ppt_x</p:attrName>
                                        </p:attrNameLst>
                                      </p:cBhvr>
                                      <p:tavLst>
                                        <p:tav tm="0">
                                          <p:val>
                                            <p:strVal val="0-#ppt_w/2"/>
                                          </p:val>
                                        </p:tav>
                                        <p:tav tm="100000">
                                          <p:val>
                                            <p:strVal val="#ppt_x"/>
                                          </p:val>
                                        </p:tav>
                                      </p:tavLst>
                                    </p:anim>
                                    <p:anim calcmode="lin" valueType="num">
                                      <p:cBhvr additive="base">
                                        <p:cTn id="26" dur="500" fill="hold"/>
                                        <p:tgtEl>
                                          <p:spTgt spid="125956"/>
                                        </p:tgtEl>
                                        <p:attrNameLst>
                                          <p:attrName>ppt_y</p:attrName>
                                        </p:attrNameLst>
                                      </p:cBhvr>
                                      <p:tavLst>
                                        <p:tav tm="0">
                                          <p:val>
                                            <p:strVal val="0-#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3" fill="hold" nodeType="clickEffect">
                                  <p:stCondLst>
                                    <p:cond delay="0"/>
                                  </p:stCondLst>
                                  <p:childTnLst>
                                    <p:set>
                                      <p:cBhvr>
                                        <p:cTn id="30" dur="1" fill="hold">
                                          <p:stCondLst>
                                            <p:cond delay="0"/>
                                          </p:stCondLst>
                                        </p:cTn>
                                        <p:tgtEl>
                                          <p:spTgt spid="125957"/>
                                        </p:tgtEl>
                                        <p:attrNameLst>
                                          <p:attrName>style.visibility</p:attrName>
                                        </p:attrNameLst>
                                      </p:cBhvr>
                                      <p:to>
                                        <p:strVal val="visible"/>
                                      </p:to>
                                    </p:set>
                                    <p:anim calcmode="lin" valueType="num">
                                      <p:cBhvr additive="base">
                                        <p:cTn id="31" dur="500" fill="hold"/>
                                        <p:tgtEl>
                                          <p:spTgt spid="125957"/>
                                        </p:tgtEl>
                                        <p:attrNameLst>
                                          <p:attrName>ppt_x</p:attrName>
                                        </p:attrNameLst>
                                      </p:cBhvr>
                                      <p:tavLst>
                                        <p:tav tm="0">
                                          <p:val>
                                            <p:strVal val="1+#ppt_w/2"/>
                                          </p:val>
                                        </p:tav>
                                        <p:tav tm="100000">
                                          <p:val>
                                            <p:strVal val="#ppt_x"/>
                                          </p:val>
                                        </p:tav>
                                      </p:tavLst>
                                    </p:anim>
                                    <p:anim calcmode="lin" valueType="num">
                                      <p:cBhvr additive="base">
                                        <p:cTn id="32" dur="500" fill="hold"/>
                                        <p:tgtEl>
                                          <p:spTgt spid="125957"/>
                                        </p:tgtEl>
                                        <p:attrNameLst>
                                          <p:attrName>ppt_y</p:attrName>
                                        </p:attrNameLst>
                                      </p:cBhvr>
                                      <p:tavLst>
                                        <p:tav tm="0">
                                          <p:val>
                                            <p:strVal val="0-#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9" fill="hold" nodeType="clickEffect">
                                  <p:stCondLst>
                                    <p:cond delay="0"/>
                                  </p:stCondLst>
                                  <p:childTnLst>
                                    <p:set>
                                      <p:cBhvr>
                                        <p:cTn id="36" dur="1" fill="hold">
                                          <p:stCondLst>
                                            <p:cond delay="0"/>
                                          </p:stCondLst>
                                        </p:cTn>
                                        <p:tgtEl>
                                          <p:spTgt spid="125958"/>
                                        </p:tgtEl>
                                        <p:attrNameLst>
                                          <p:attrName>style.visibility</p:attrName>
                                        </p:attrNameLst>
                                      </p:cBhvr>
                                      <p:to>
                                        <p:strVal val="visible"/>
                                      </p:to>
                                    </p:set>
                                    <p:anim calcmode="lin" valueType="num">
                                      <p:cBhvr additive="base">
                                        <p:cTn id="37" dur="500" fill="hold"/>
                                        <p:tgtEl>
                                          <p:spTgt spid="125958"/>
                                        </p:tgtEl>
                                        <p:attrNameLst>
                                          <p:attrName>ppt_x</p:attrName>
                                        </p:attrNameLst>
                                      </p:cBhvr>
                                      <p:tavLst>
                                        <p:tav tm="0">
                                          <p:val>
                                            <p:strVal val="0-#ppt_w/2"/>
                                          </p:val>
                                        </p:tav>
                                        <p:tav tm="100000">
                                          <p:val>
                                            <p:strVal val="#ppt_x"/>
                                          </p:val>
                                        </p:tav>
                                      </p:tavLst>
                                    </p:anim>
                                    <p:anim calcmode="lin" valueType="num">
                                      <p:cBhvr additive="base">
                                        <p:cTn id="38" dur="500" fill="hold"/>
                                        <p:tgtEl>
                                          <p:spTgt spid="125958"/>
                                        </p:tgtEl>
                                        <p:attrNameLst>
                                          <p:attrName>ppt_y</p:attrName>
                                        </p:attrNameLst>
                                      </p:cBhvr>
                                      <p:tavLst>
                                        <p:tav tm="0">
                                          <p:val>
                                            <p:strVal val="0-#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9" fill="hold" nodeType="clickEffect">
                                  <p:stCondLst>
                                    <p:cond delay="0"/>
                                  </p:stCondLst>
                                  <p:childTnLst>
                                    <p:set>
                                      <p:cBhvr>
                                        <p:cTn id="42" dur="1" fill="hold">
                                          <p:stCondLst>
                                            <p:cond delay="0"/>
                                          </p:stCondLst>
                                        </p:cTn>
                                        <p:tgtEl>
                                          <p:spTgt spid="125959"/>
                                        </p:tgtEl>
                                        <p:attrNameLst>
                                          <p:attrName>style.visibility</p:attrName>
                                        </p:attrNameLst>
                                      </p:cBhvr>
                                      <p:to>
                                        <p:strVal val="visible"/>
                                      </p:to>
                                    </p:set>
                                    <p:anim calcmode="lin" valueType="num">
                                      <p:cBhvr additive="base">
                                        <p:cTn id="43" dur="500" fill="hold"/>
                                        <p:tgtEl>
                                          <p:spTgt spid="125959"/>
                                        </p:tgtEl>
                                        <p:attrNameLst>
                                          <p:attrName>ppt_x</p:attrName>
                                        </p:attrNameLst>
                                      </p:cBhvr>
                                      <p:tavLst>
                                        <p:tav tm="0">
                                          <p:val>
                                            <p:strVal val="0-#ppt_w/2"/>
                                          </p:val>
                                        </p:tav>
                                        <p:tav tm="100000">
                                          <p:val>
                                            <p:strVal val="#ppt_x"/>
                                          </p:val>
                                        </p:tav>
                                      </p:tavLst>
                                    </p:anim>
                                    <p:anim calcmode="lin" valueType="num">
                                      <p:cBhvr additive="base">
                                        <p:cTn id="44" dur="500" fill="hold"/>
                                        <p:tgtEl>
                                          <p:spTgt spid="125959"/>
                                        </p:tgtEl>
                                        <p:attrNameLst>
                                          <p:attrName>ppt_y</p:attrName>
                                        </p:attrNameLst>
                                      </p:cBhvr>
                                      <p:tavLst>
                                        <p:tav tm="0">
                                          <p:val>
                                            <p:strVal val="0-#ppt_h/2"/>
                                          </p:val>
                                        </p:tav>
                                        <p:tav tm="100000">
                                          <p:val>
                                            <p:strVal val="#ppt_y"/>
                                          </p:val>
                                        </p:tav>
                                      </p:tavLst>
                                    </p:anim>
                                  </p:childTnLst>
                                </p:cTn>
                              </p:par>
                            </p:childTnLst>
                          </p:cTn>
                        </p:par>
                        <p:par>
                          <p:cTn id="45" fill="hold" nodeType="afterGroup">
                            <p:stCondLst>
                              <p:cond delay="500"/>
                            </p:stCondLst>
                            <p:childTnLst>
                              <p:par>
                                <p:cTn id="46" presetID="37" presetClass="entr" presetSubtype="0" fill="hold" nodeType="afterEffect">
                                  <p:stCondLst>
                                    <p:cond delay="0"/>
                                  </p:stCondLst>
                                  <p:childTnLst>
                                    <p:set>
                                      <p:cBhvr>
                                        <p:cTn id="47" dur="1" fill="hold">
                                          <p:stCondLst>
                                            <p:cond delay="0"/>
                                          </p:stCondLst>
                                        </p:cTn>
                                        <p:tgtEl>
                                          <p:spTgt spid="125961"/>
                                        </p:tgtEl>
                                        <p:attrNameLst>
                                          <p:attrName>style.visibility</p:attrName>
                                        </p:attrNameLst>
                                      </p:cBhvr>
                                      <p:to>
                                        <p:strVal val="visible"/>
                                      </p:to>
                                    </p:set>
                                    <p:animEffect transition="in" filter="fade">
                                      <p:cBhvr>
                                        <p:cTn id="48" dur="1000"/>
                                        <p:tgtEl>
                                          <p:spTgt spid="125961"/>
                                        </p:tgtEl>
                                      </p:cBhvr>
                                    </p:animEffect>
                                    <p:anim calcmode="lin" valueType="num">
                                      <p:cBhvr>
                                        <p:cTn id="49" dur="1000" fill="hold"/>
                                        <p:tgtEl>
                                          <p:spTgt spid="125961"/>
                                        </p:tgtEl>
                                        <p:attrNameLst>
                                          <p:attrName>ppt_x</p:attrName>
                                        </p:attrNameLst>
                                      </p:cBhvr>
                                      <p:tavLst>
                                        <p:tav tm="0">
                                          <p:val>
                                            <p:strVal val="#ppt_x"/>
                                          </p:val>
                                        </p:tav>
                                        <p:tav tm="100000">
                                          <p:val>
                                            <p:strVal val="#ppt_x"/>
                                          </p:val>
                                        </p:tav>
                                      </p:tavLst>
                                    </p:anim>
                                    <p:anim calcmode="lin" valueType="num">
                                      <p:cBhvr>
                                        <p:cTn id="50" dur="900" decel="100000" fill="hold"/>
                                        <p:tgtEl>
                                          <p:spTgt spid="125961"/>
                                        </p:tgtEl>
                                        <p:attrNameLst>
                                          <p:attrName>ppt_y</p:attrName>
                                        </p:attrNameLst>
                                      </p:cBhvr>
                                      <p:tavLst>
                                        <p:tav tm="0">
                                          <p:val>
                                            <p:strVal val="#ppt_y+1"/>
                                          </p:val>
                                        </p:tav>
                                        <p:tav tm="100000">
                                          <p:val>
                                            <p:strVal val="#ppt_y-.03"/>
                                          </p:val>
                                        </p:tav>
                                      </p:tavLst>
                                    </p:anim>
                                    <p:anim calcmode="lin" valueType="num">
                                      <p:cBhvr>
                                        <p:cTn id="51" dur="100" accel="100000" fill="hold">
                                          <p:stCondLst>
                                            <p:cond delay="900"/>
                                          </p:stCondLst>
                                        </p:cTn>
                                        <p:tgtEl>
                                          <p:spTgt spid="12596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54" grpId="0" animBg="1" autoUpdateAnimBg="0"/>
      <p:bldP spid="125955" grpId="0" build="p" animBg="1" autoUpdateAnimBg="0"/>
      <p:bldP spid="125956" grpId="0" animBg="1" autoUpdateAnimBg="0"/>
      <p:bldP spid="125957" grpId="0" animBg="1" autoUpdateAnimBg="0"/>
      <p:bldP spid="125958" grpId="0" animBg="1" autoUpdateAnimBg="0"/>
      <p:bldP spid="125959" grpId="0" animBg="1"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a:extLst>
              <a:ext uri="{FF2B5EF4-FFF2-40B4-BE49-F238E27FC236}">
                <a16:creationId xmlns:a16="http://schemas.microsoft.com/office/drawing/2014/main" id="{412C21DB-26AE-B22B-7948-598E9EBE8AA1}"/>
              </a:ext>
            </a:extLst>
          </p:cNvPr>
          <p:cNvSpPr>
            <a:spLocks noGrp="1"/>
          </p:cNvSpPr>
          <p:nvPr>
            <p:ph type="sldNum" sz="quarter" idx="10"/>
          </p:nvPr>
        </p:nvSpPr>
        <p:spPr/>
        <p:txBody>
          <a:bodyPr/>
          <a:lstStyle>
            <a:lvl1pPr>
              <a:defRPr sz="2400">
                <a:solidFill>
                  <a:schemeClr val="tx1"/>
                </a:solidFill>
                <a:latin typeface="Times New Roman" panose="02020603050405020304" pitchFamily="18" charset="0"/>
                <a:cs typeface="Times New Roman" panose="02020603050405020304" pitchFamily="18" charset="0"/>
              </a:defRPr>
            </a:lvl1pPr>
            <a:lvl2pPr marL="742950" indent="-285750">
              <a:defRPr sz="2400">
                <a:solidFill>
                  <a:schemeClr val="tx1"/>
                </a:solidFill>
                <a:latin typeface="Times New Roman" panose="02020603050405020304" pitchFamily="18" charset="0"/>
                <a:cs typeface="Times New Roman" panose="02020603050405020304" pitchFamily="18" charset="0"/>
              </a:defRPr>
            </a:lvl2pPr>
            <a:lvl3pPr marL="1143000" indent="-228600">
              <a:defRPr sz="2400">
                <a:solidFill>
                  <a:schemeClr val="tx1"/>
                </a:solidFill>
                <a:latin typeface="Times New Roman" panose="02020603050405020304" pitchFamily="18" charset="0"/>
                <a:cs typeface="Times New Roman" panose="02020603050405020304" pitchFamily="18" charset="0"/>
              </a:defRPr>
            </a:lvl3pPr>
            <a:lvl4pPr marL="1600200" indent="-228600">
              <a:defRPr sz="2400">
                <a:solidFill>
                  <a:schemeClr val="tx1"/>
                </a:solidFill>
                <a:latin typeface="Times New Roman" panose="02020603050405020304" pitchFamily="18" charset="0"/>
                <a:cs typeface="Times New Roman" panose="02020603050405020304" pitchFamily="18" charset="0"/>
              </a:defRPr>
            </a:lvl4pPr>
            <a:lvl5pPr marL="2057400" indent="-228600">
              <a:defRPr sz="2400">
                <a:solidFill>
                  <a:schemeClr val="tx1"/>
                </a:solidFill>
                <a:latin typeface="Times New Roman" panose="02020603050405020304" pitchFamily="18" charset="0"/>
                <a:cs typeface="Times New Roman" panose="02020603050405020304" pitchFamily="18" charset="0"/>
              </a:defRPr>
            </a:lvl5pPr>
            <a:lvl6pPr marL="2514600" indent="-228600" algn="l" rtl="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algn="l" rtl="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algn="l" rtl="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algn="l" rtl="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fld id="{29141098-D965-8042-AC79-FBCD89C7729B}" type="slidenum">
              <a:rPr lang="ar-SA" altLang="ar-SA" sz="1800">
                <a:solidFill>
                  <a:srgbClr val="0B013B"/>
                </a:solidFill>
              </a:rPr>
              <a:pPr/>
              <a:t>13</a:t>
            </a:fld>
            <a:endParaRPr lang="en-US" altLang="ar-SA" sz="1800">
              <a:solidFill>
                <a:srgbClr val="0B013B"/>
              </a:solidFill>
            </a:endParaRPr>
          </a:p>
        </p:txBody>
      </p:sp>
      <p:pic>
        <p:nvPicPr>
          <p:cNvPr id="17411" name="صورة 2">
            <a:extLst>
              <a:ext uri="{FF2B5EF4-FFF2-40B4-BE49-F238E27FC236}">
                <a16:creationId xmlns:a16="http://schemas.microsoft.com/office/drawing/2014/main" id="{3A14D0AC-0659-8CC8-2C82-69B590F74A8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23850" y="836613"/>
            <a:ext cx="8704263" cy="489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rand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عنصر نائب لرقم الشريحة 1">
            <a:extLst>
              <a:ext uri="{FF2B5EF4-FFF2-40B4-BE49-F238E27FC236}">
                <a16:creationId xmlns:a16="http://schemas.microsoft.com/office/drawing/2014/main" id="{CD2EBF04-81BF-92B8-E7CD-4CB61C6F15FB}"/>
              </a:ext>
            </a:extLst>
          </p:cNvPr>
          <p:cNvSpPr>
            <a:spLocks noGrp="1"/>
          </p:cNvSpPr>
          <p:nvPr>
            <p:ph type="sldNum" sz="quarter" idx="10"/>
          </p:nvPr>
        </p:nvSpPr>
        <p:spPr>
          <a:noFill/>
        </p:spPr>
        <p:txBody>
          <a:bodyPr/>
          <a:lstStyle>
            <a:lvl1pPr algn="r" rtl="1">
              <a:spcBef>
                <a:spcPct val="20000"/>
              </a:spcBef>
              <a:buClr>
                <a:schemeClr val="tx2"/>
              </a:buClr>
              <a:buSzPct val="75000"/>
              <a:buFont typeface="Wingdings" pitchFamily="2" charset="2"/>
              <a:buChar char="n"/>
              <a:defRPr sz="3200">
                <a:solidFill>
                  <a:schemeClr val="tx1"/>
                </a:solidFill>
                <a:latin typeface="Times New Roman" panose="02020603050405020304" pitchFamily="18" charset="0"/>
                <a:cs typeface="Times New Roman" panose="02020603050405020304" pitchFamily="18" charset="0"/>
              </a:defRPr>
            </a:lvl1pPr>
            <a:lvl2pPr marL="742950" indent="-285750" algn="r" rtl="1">
              <a:spcBef>
                <a:spcPct val="20000"/>
              </a:spcBef>
              <a:buClr>
                <a:schemeClr val="folHlink"/>
              </a:buClr>
              <a:buSzPct val="60000"/>
              <a:buFont typeface="Wingdings" pitchFamily="2" charset="2"/>
              <a:buChar char="u"/>
              <a:defRPr sz="3200">
                <a:solidFill>
                  <a:schemeClr val="tx1"/>
                </a:solidFill>
                <a:latin typeface="Times New Roman" panose="02020603050405020304" pitchFamily="18" charset="0"/>
                <a:cs typeface="Times New Roman" panose="02020603050405020304" pitchFamily="18" charset="0"/>
              </a:defRPr>
            </a:lvl2pPr>
            <a:lvl3pPr marL="1143000" indent="-228600" algn="r" rtl="1">
              <a:spcBef>
                <a:spcPct val="20000"/>
              </a:spcBef>
              <a:buClr>
                <a:schemeClr val="tx2"/>
              </a:buClr>
              <a:buSzPct val="60000"/>
              <a:buFont typeface="Wingdings" pitchFamily="2" charset="2"/>
              <a:buChar char="t"/>
              <a:defRPr sz="3200">
                <a:solidFill>
                  <a:schemeClr val="tx1"/>
                </a:solidFill>
                <a:latin typeface="Times New Roman" panose="02020603050405020304" pitchFamily="18" charset="0"/>
                <a:cs typeface="Times New Roman" panose="02020603050405020304" pitchFamily="18" charset="0"/>
              </a:defRPr>
            </a:lvl3pPr>
            <a:lvl4pPr marL="1600200" indent="-228600" algn="r" rtl="1">
              <a:spcBef>
                <a:spcPct val="20000"/>
              </a:spcBef>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4pPr>
            <a:lvl5pPr marL="2057400" indent="-228600" algn="r" rtl="1">
              <a:spcBef>
                <a:spcPct val="20000"/>
              </a:spcBef>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9pPr>
          </a:lstStyle>
          <a:p>
            <a:pPr rtl="0">
              <a:spcBef>
                <a:spcPct val="0"/>
              </a:spcBef>
              <a:buClrTx/>
              <a:buSzTx/>
              <a:buFontTx/>
              <a:buNone/>
            </a:pPr>
            <a:fld id="{57418CF8-D109-3143-9DDF-A4DBAC1FA2A5}" type="slidenum">
              <a:rPr lang="ar-SA" altLang="ar-SA" sz="1800">
                <a:solidFill>
                  <a:srgbClr val="0B013B"/>
                </a:solidFill>
              </a:rPr>
              <a:pPr rtl="0">
                <a:spcBef>
                  <a:spcPct val="0"/>
                </a:spcBef>
                <a:buClrTx/>
                <a:buSzTx/>
                <a:buFontTx/>
                <a:buNone/>
              </a:pPr>
              <a:t>14</a:t>
            </a:fld>
            <a:endParaRPr lang="en-US" altLang="ar-SA" sz="1800">
              <a:solidFill>
                <a:srgbClr val="0B013B"/>
              </a:solidFill>
            </a:endParaRPr>
          </a:p>
        </p:txBody>
      </p:sp>
      <p:sp>
        <p:nvSpPr>
          <p:cNvPr id="18435" name="مربع نص 2">
            <a:extLst>
              <a:ext uri="{FF2B5EF4-FFF2-40B4-BE49-F238E27FC236}">
                <a16:creationId xmlns:a16="http://schemas.microsoft.com/office/drawing/2014/main" id="{286557D0-9687-153C-EDD1-E7E4EAF59C7D}"/>
              </a:ext>
            </a:extLst>
          </p:cNvPr>
          <p:cNvSpPr txBox="1">
            <a:spLocks noChangeArrowheads="1"/>
          </p:cNvSpPr>
          <p:nvPr/>
        </p:nvSpPr>
        <p:spPr bwMode="auto">
          <a:xfrm>
            <a:off x="655571" y="1268760"/>
            <a:ext cx="7991475" cy="618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spcBef>
                <a:spcPct val="20000"/>
              </a:spcBef>
              <a:buClr>
                <a:schemeClr val="tx2"/>
              </a:buClr>
              <a:buSzPct val="75000"/>
              <a:buFont typeface="Wingdings" pitchFamily="2" charset="2"/>
              <a:buChar char="n"/>
              <a:defRPr sz="3200">
                <a:solidFill>
                  <a:schemeClr val="tx1"/>
                </a:solidFill>
                <a:latin typeface="Times New Roman" panose="02020603050405020304" pitchFamily="18" charset="0"/>
                <a:cs typeface="Times New Roman" panose="02020603050405020304" pitchFamily="18" charset="0"/>
              </a:defRPr>
            </a:lvl1pPr>
            <a:lvl2pPr marL="450850" indent="-355600" algn="r" rtl="1">
              <a:spcBef>
                <a:spcPct val="20000"/>
              </a:spcBef>
              <a:buClr>
                <a:schemeClr val="folHlink"/>
              </a:buClr>
              <a:buSzPct val="60000"/>
              <a:buFont typeface="Wingdings" pitchFamily="2" charset="2"/>
              <a:buChar char="u"/>
              <a:defRPr sz="3200">
                <a:solidFill>
                  <a:schemeClr val="tx1"/>
                </a:solidFill>
                <a:latin typeface="Times New Roman" panose="02020603050405020304" pitchFamily="18" charset="0"/>
                <a:cs typeface="Times New Roman" panose="02020603050405020304" pitchFamily="18" charset="0"/>
              </a:defRPr>
            </a:lvl2pPr>
            <a:lvl3pPr marL="1143000" indent="-228600" algn="r" rtl="1">
              <a:spcBef>
                <a:spcPct val="20000"/>
              </a:spcBef>
              <a:buClr>
                <a:schemeClr val="tx2"/>
              </a:buClr>
              <a:buSzPct val="60000"/>
              <a:buFont typeface="Wingdings" pitchFamily="2" charset="2"/>
              <a:buChar char="t"/>
              <a:defRPr sz="3200">
                <a:solidFill>
                  <a:schemeClr val="tx1"/>
                </a:solidFill>
                <a:latin typeface="Times New Roman" panose="02020603050405020304" pitchFamily="18" charset="0"/>
                <a:cs typeface="Times New Roman" panose="02020603050405020304" pitchFamily="18" charset="0"/>
              </a:defRPr>
            </a:lvl3pPr>
            <a:lvl4pPr marL="1600200" indent="-228600" algn="r" rtl="1">
              <a:spcBef>
                <a:spcPct val="20000"/>
              </a:spcBef>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4pPr>
            <a:lvl5pPr marL="2057400" indent="-228600" algn="r" rtl="1">
              <a:spcBef>
                <a:spcPct val="20000"/>
              </a:spcBef>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9pPr>
          </a:lstStyle>
          <a:p>
            <a:pPr algn="just" eaLnBrk="1" hangingPunct="1">
              <a:lnSpc>
                <a:spcPct val="150000"/>
              </a:lnSpc>
              <a:spcBef>
                <a:spcPct val="0"/>
              </a:spcBef>
              <a:buClrTx/>
              <a:buSzTx/>
              <a:buFontTx/>
              <a:buNone/>
            </a:pPr>
            <a:endParaRPr lang="ar-SA" altLang="ar-SA" sz="2400" b="1" dirty="0">
              <a:solidFill>
                <a:schemeClr val="bg2"/>
              </a:solidFill>
              <a:latin typeface="Simplified Arabic" panose="02020603050405020304" pitchFamily="18" charset="-78"/>
              <a:cs typeface="Simplified Arabic" panose="02020603050405020304" pitchFamily="18" charset="-78"/>
            </a:endParaRPr>
          </a:p>
          <a:p>
            <a:pPr algn="just" eaLnBrk="1" hangingPunct="1">
              <a:lnSpc>
                <a:spcPct val="150000"/>
              </a:lnSpc>
              <a:spcBef>
                <a:spcPct val="0"/>
              </a:spcBef>
              <a:buClrTx/>
              <a:buSzTx/>
              <a:buFontTx/>
              <a:buNone/>
            </a:pPr>
            <a:endParaRPr lang="ar-SA" altLang="ar-SA" sz="2400" b="1" dirty="0">
              <a:solidFill>
                <a:schemeClr val="bg2"/>
              </a:solidFill>
              <a:latin typeface="Simplified Arabic" panose="02020603050405020304" pitchFamily="18" charset="-78"/>
              <a:cs typeface="Simplified Arabic" panose="02020603050405020304" pitchFamily="18" charset="-78"/>
            </a:endParaRPr>
          </a:p>
          <a:p>
            <a:pPr algn="just" eaLnBrk="1" hangingPunct="1">
              <a:lnSpc>
                <a:spcPct val="150000"/>
              </a:lnSpc>
              <a:spcBef>
                <a:spcPct val="0"/>
              </a:spcBef>
              <a:buClrTx/>
              <a:buSzTx/>
              <a:buFontTx/>
              <a:buNone/>
            </a:pPr>
            <a:r>
              <a:rPr lang="ar-SA" altLang="ar-SA" sz="2400" b="1" dirty="0">
                <a:solidFill>
                  <a:schemeClr val="bg2"/>
                </a:solidFill>
                <a:latin typeface="Simplified Arabic" panose="02020603050405020304" pitchFamily="18" charset="-78"/>
                <a:cs typeface="Simplified Arabic" panose="02020603050405020304" pitchFamily="18" charset="-78"/>
              </a:rPr>
              <a:t>مفهوم القرار.</a:t>
            </a:r>
          </a:p>
          <a:p>
            <a:pPr algn="just">
              <a:lnSpc>
                <a:spcPct val="150000"/>
              </a:lnSpc>
              <a:spcBef>
                <a:spcPct val="0"/>
              </a:spcBef>
              <a:buClrTx/>
              <a:buSzTx/>
              <a:buFontTx/>
              <a:buNone/>
            </a:pPr>
            <a:r>
              <a:rPr lang="ar-SA" altLang="ar-SA" sz="2400" dirty="0">
                <a:solidFill>
                  <a:schemeClr val="bg2"/>
                </a:solidFill>
                <a:latin typeface="Simplified Arabic" panose="02020603050405020304" pitchFamily="18" charset="-78"/>
                <a:cs typeface="Simplified Arabic" panose="02020603050405020304" pitchFamily="18" charset="-78"/>
              </a:rPr>
              <a:t>خيار يتم تحديده من بين عدد من الخيارات الأخرى لتحقيق أو إنجاز مهمة محددة.</a:t>
            </a:r>
            <a:endParaRPr lang="en-US" altLang="ar-SA" sz="2400" dirty="0">
              <a:solidFill>
                <a:schemeClr val="bg2"/>
              </a:solidFill>
              <a:latin typeface="Simplified Arabic" panose="02020603050405020304" pitchFamily="18" charset="-78"/>
              <a:cs typeface="Simplified Arabic" panose="02020603050405020304" pitchFamily="18" charset="-78"/>
            </a:endParaRPr>
          </a:p>
          <a:p>
            <a:pPr algn="just">
              <a:lnSpc>
                <a:spcPct val="150000"/>
              </a:lnSpc>
              <a:spcBef>
                <a:spcPct val="0"/>
              </a:spcBef>
              <a:buClrTx/>
              <a:buSzTx/>
              <a:buFontTx/>
              <a:buNone/>
            </a:pPr>
            <a:r>
              <a:rPr lang="ar-SA" altLang="ar-SA" sz="2400" b="1" dirty="0">
                <a:solidFill>
                  <a:schemeClr val="bg2"/>
                </a:solidFill>
                <a:latin typeface="Simplified Arabic" panose="02020603050405020304" pitchFamily="18" charset="-78"/>
                <a:cs typeface="Simplified Arabic" panose="02020603050405020304" pitchFamily="18" charset="-78"/>
              </a:rPr>
              <a:t>اتخاذ القرار.</a:t>
            </a:r>
            <a:endParaRPr lang="en-US" altLang="ar-SA" sz="2400" dirty="0">
              <a:solidFill>
                <a:schemeClr val="bg2"/>
              </a:solidFill>
              <a:latin typeface="Simplified Arabic" panose="02020603050405020304" pitchFamily="18" charset="-78"/>
              <a:cs typeface="Simplified Arabic" panose="02020603050405020304" pitchFamily="18" charset="-78"/>
            </a:endParaRPr>
          </a:p>
          <a:p>
            <a:pPr lvl="1" algn="just">
              <a:lnSpc>
                <a:spcPct val="150000"/>
              </a:lnSpc>
              <a:spcBef>
                <a:spcPct val="0"/>
              </a:spcBef>
              <a:buClrTx/>
              <a:buSzTx/>
              <a:buFont typeface="Arial" panose="020B0604020202020204" pitchFamily="34" charset="0"/>
              <a:buChar char="•"/>
            </a:pPr>
            <a:r>
              <a:rPr lang="ar-SA" altLang="ar-SA" sz="2400" dirty="0">
                <a:solidFill>
                  <a:schemeClr val="bg2"/>
                </a:solidFill>
                <a:latin typeface="Simplified Arabic" panose="02020603050405020304" pitchFamily="18" charset="-78"/>
                <a:cs typeface="Simplified Arabic" panose="02020603050405020304" pitchFamily="18" charset="-78"/>
              </a:rPr>
              <a:t>عملية اختيار واعية لاحد البدائل المتاحة لتحقيق هدف معين أو لمعالجة مشكلة معينة.</a:t>
            </a:r>
            <a:endParaRPr lang="en-US" altLang="ar-SA" sz="2400" dirty="0">
              <a:solidFill>
                <a:schemeClr val="bg2"/>
              </a:solidFill>
              <a:latin typeface="Simplified Arabic" panose="02020603050405020304" pitchFamily="18" charset="-78"/>
              <a:cs typeface="Simplified Arabic" panose="02020603050405020304" pitchFamily="18" charset="-78"/>
            </a:endParaRPr>
          </a:p>
          <a:p>
            <a:pPr lvl="1" algn="just">
              <a:lnSpc>
                <a:spcPct val="150000"/>
              </a:lnSpc>
              <a:spcBef>
                <a:spcPct val="0"/>
              </a:spcBef>
              <a:buClrTx/>
              <a:buSzTx/>
              <a:buFont typeface="Arial" panose="020B0604020202020204" pitchFamily="34" charset="0"/>
              <a:buChar char="•"/>
            </a:pPr>
            <a:r>
              <a:rPr lang="ar-SA" altLang="ar-SA" sz="2400" dirty="0">
                <a:solidFill>
                  <a:schemeClr val="bg2"/>
                </a:solidFill>
                <a:latin typeface="Simplified Arabic" panose="02020603050405020304" pitchFamily="18" charset="-78"/>
                <a:cs typeface="Simplified Arabic" panose="02020603050405020304" pitchFamily="18" charset="-78"/>
              </a:rPr>
              <a:t>عملية تحديد طبيعة المشكلة أو الفرصة واختيار من مجموعة من البدائل المتوفرة لحل المشكلة أو </a:t>
            </a:r>
            <a:r>
              <a:rPr lang="ar-SA" altLang="ar-SA" sz="2400" dirty="0" err="1">
                <a:solidFill>
                  <a:schemeClr val="bg2"/>
                </a:solidFill>
                <a:latin typeface="Simplified Arabic" panose="02020603050405020304" pitchFamily="18" charset="-78"/>
                <a:cs typeface="Simplified Arabic" panose="02020603050405020304" pitchFamily="18" charset="-78"/>
              </a:rPr>
              <a:t>اعتنام</a:t>
            </a:r>
            <a:r>
              <a:rPr lang="ar-SA" altLang="ar-SA" sz="2400" dirty="0">
                <a:solidFill>
                  <a:schemeClr val="bg2"/>
                </a:solidFill>
                <a:latin typeface="Simplified Arabic" panose="02020603050405020304" pitchFamily="18" charset="-78"/>
                <a:cs typeface="Simplified Arabic" panose="02020603050405020304" pitchFamily="18" charset="-78"/>
              </a:rPr>
              <a:t> الفرصة.</a:t>
            </a:r>
            <a:endParaRPr lang="en-US" altLang="ar-SA" sz="2400" dirty="0">
              <a:solidFill>
                <a:schemeClr val="bg2"/>
              </a:solidFill>
              <a:latin typeface="Simplified Arabic" panose="02020603050405020304" pitchFamily="18" charset="-78"/>
              <a:cs typeface="Simplified Arabic" panose="02020603050405020304" pitchFamily="18" charset="-78"/>
            </a:endParaRPr>
          </a:p>
          <a:p>
            <a:pPr algn="just" eaLnBrk="1" hangingPunct="1">
              <a:lnSpc>
                <a:spcPct val="150000"/>
              </a:lnSpc>
              <a:spcBef>
                <a:spcPct val="0"/>
              </a:spcBef>
              <a:buClrTx/>
              <a:buSzTx/>
              <a:buFontTx/>
              <a:buNone/>
            </a:pPr>
            <a:endParaRPr lang="ar-SA" altLang="ar-SA" sz="2400" b="1" dirty="0">
              <a:solidFill>
                <a:schemeClr val="bg2"/>
              </a:solidFill>
              <a:latin typeface="Simplified Arabic" panose="02020603050405020304" pitchFamily="18" charset="-78"/>
              <a:cs typeface="Simplified Arabic" panose="02020603050405020304" pitchFamily="18" charset="-78"/>
            </a:endParaRPr>
          </a:p>
          <a:p>
            <a:pPr algn="just" eaLnBrk="1" hangingPunct="1">
              <a:lnSpc>
                <a:spcPct val="150000"/>
              </a:lnSpc>
              <a:spcBef>
                <a:spcPct val="0"/>
              </a:spcBef>
              <a:buClrTx/>
              <a:buSzTx/>
              <a:buFontTx/>
              <a:buNone/>
            </a:pPr>
            <a:endParaRPr lang="ar-SA" altLang="ar-SA" sz="2400" dirty="0">
              <a:solidFill>
                <a:schemeClr val="bg2"/>
              </a:solidFill>
              <a:latin typeface="Simplified Arabic" panose="02020603050405020304" pitchFamily="18" charset="-78"/>
              <a:cs typeface="Simplified Arabic" panose="02020603050405020304" pitchFamily="18" charset="-78"/>
            </a:endParaRPr>
          </a:p>
        </p:txBody>
      </p:sp>
      <p:sp>
        <p:nvSpPr>
          <p:cNvPr id="5" name="Rectangle 2">
            <a:extLst>
              <a:ext uri="{FF2B5EF4-FFF2-40B4-BE49-F238E27FC236}">
                <a16:creationId xmlns:a16="http://schemas.microsoft.com/office/drawing/2014/main" id="{3C5F4B78-46F2-9C60-3C34-510D01B575F8}"/>
              </a:ext>
            </a:extLst>
          </p:cNvPr>
          <p:cNvSpPr>
            <a:spLocks noChangeArrowheads="1"/>
          </p:cNvSpPr>
          <p:nvPr/>
        </p:nvSpPr>
        <p:spPr bwMode="auto">
          <a:xfrm>
            <a:off x="765108" y="908720"/>
            <a:ext cx="7772400" cy="1143000"/>
          </a:xfrm>
          <a:prstGeom prst="rect">
            <a:avLst/>
          </a:prstGeom>
          <a:gradFill rotWithShape="0">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r" rtl="1">
              <a:defRPr sz="2400">
                <a:solidFill>
                  <a:schemeClr val="tx1"/>
                </a:solidFill>
                <a:latin typeface="Times New Roman" panose="02020603050405020304" pitchFamily="18" charset="0"/>
                <a:cs typeface="Times New Roman" panose="02020603050405020304" pitchFamily="18" charset="0"/>
              </a:defRPr>
            </a:lvl1pPr>
            <a:lvl2pPr marL="742950" indent="-285750" algn="r" rtl="1">
              <a:defRPr sz="2400">
                <a:solidFill>
                  <a:schemeClr val="tx1"/>
                </a:solidFill>
                <a:latin typeface="Times New Roman" panose="02020603050405020304" pitchFamily="18" charset="0"/>
                <a:cs typeface="Times New Roman" panose="02020603050405020304" pitchFamily="18" charset="0"/>
              </a:defRPr>
            </a:lvl2pPr>
            <a:lvl3pPr marL="1143000" indent="-228600" algn="r" rtl="1">
              <a:defRPr sz="2400">
                <a:solidFill>
                  <a:schemeClr val="tx1"/>
                </a:solidFill>
                <a:latin typeface="Times New Roman" panose="02020603050405020304" pitchFamily="18" charset="0"/>
                <a:cs typeface="Times New Roman" panose="02020603050405020304" pitchFamily="18" charset="0"/>
              </a:defRPr>
            </a:lvl3pPr>
            <a:lvl4pPr marL="1600200" indent="-228600" algn="r" rtl="1">
              <a:defRPr sz="2400">
                <a:solidFill>
                  <a:schemeClr val="tx1"/>
                </a:solidFill>
                <a:latin typeface="Times New Roman" panose="02020603050405020304" pitchFamily="18" charset="0"/>
                <a:cs typeface="Times New Roman" panose="02020603050405020304" pitchFamily="18" charset="0"/>
              </a:defRPr>
            </a:lvl4pPr>
            <a:lvl5pPr marL="2057400" indent="-228600" algn="r" rtl="1">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algn="ctr" eaLnBrk="1" hangingPunct="1">
              <a:lnSpc>
                <a:spcPct val="150000"/>
              </a:lnSpc>
              <a:defRPr/>
            </a:pPr>
            <a:r>
              <a:rPr lang="ar-SA" altLang="ar-SA" sz="4400" dirty="0">
                <a:latin typeface="Simplified Arabic" panose="02020603050405020304" pitchFamily="18" charset="-78"/>
                <a:cs typeface="+mj-cs"/>
              </a:rPr>
              <a:t>اتخاذ وصنع القرار</a:t>
            </a: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عنصر نائب لرقم الشريحة 1">
            <a:extLst>
              <a:ext uri="{FF2B5EF4-FFF2-40B4-BE49-F238E27FC236}">
                <a16:creationId xmlns:a16="http://schemas.microsoft.com/office/drawing/2014/main" id="{F4C41CE2-98C5-50CC-3475-36F25A9A3F10}"/>
              </a:ext>
            </a:extLst>
          </p:cNvPr>
          <p:cNvSpPr>
            <a:spLocks noGrp="1"/>
          </p:cNvSpPr>
          <p:nvPr>
            <p:ph type="sldNum" sz="quarter" idx="10"/>
          </p:nvPr>
        </p:nvSpPr>
        <p:spPr>
          <a:noFill/>
        </p:spPr>
        <p:txBody>
          <a:bodyPr/>
          <a:lstStyle>
            <a:lvl1pPr algn="r" rtl="1">
              <a:spcBef>
                <a:spcPct val="20000"/>
              </a:spcBef>
              <a:buClr>
                <a:schemeClr val="tx2"/>
              </a:buClr>
              <a:buSzPct val="75000"/>
              <a:buFont typeface="Wingdings" pitchFamily="2" charset="2"/>
              <a:buChar char="n"/>
              <a:defRPr sz="3200">
                <a:solidFill>
                  <a:schemeClr val="tx1"/>
                </a:solidFill>
                <a:latin typeface="Times New Roman" panose="02020603050405020304" pitchFamily="18" charset="0"/>
                <a:cs typeface="Times New Roman" panose="02020603050405020304" pitchFamily="18" charset="0"/>
              </a:defRPr>
            </a:lvl1pPr>
            <a:lvl2pPr marL="742950" indent="-285750" algn="r" rtl="1">
              <a:spcBef>
                <a:spcPct val="20000"/>
              </a:spcBef>
              <a:buClr>
                <a:schemeClr val="folHlink"/>
              </a:buClr>
              <a:buSzPct val="60000"/>
              <a:buFont typeface="Wingdings" pitchFamily="2" charset="2"/>
              <a:buChar char="u"/>
              <a:defRPr sz="3200">
                <a:solidFill>
                  <a:schemeClr val="tx1"/>
                </a:solidFill>
                <a:latin typeface="Times New Roman" panose="02020603050405020304" pitchFamily="18" charset="0"/>
                <a:cs typeface="Times New Roman" panose="02020603050405020304" pitchFamily="18" charset="0"/>
              </a:defRPr>
            </a:lvl2pPr>
            <a:lvl3pPr marL="1143000" indent="-228600" algn="r" rtl="1">
              <a:spcBef>
                <a:spcPct val="20000"/>
              </a:spcBef>
              <a:buClr>
                <a:schemeClr val="tx2"/>
              </a:buClr>
              <a:buSzPct val="60000"/>
              <a:buFont typeface="Wingdings" pitchFamily="2" charset="2"/>
              <a:buChar char="t"/>
              <a:defRPr sz="3200">
                <a:solidFill>
                  <a:schemeClr val="tx1"/>
                </a:solidFill>
                <a:latin typeface="Times New Roman" panose="02020603050405020304" pitchFamily="18" charset="0"/>
                <a:cs typeface="Times New Roman" panose="02020603050405020304" pitchFamily="18" charset="0"/>
              </a:defRPr>
            </a:lvl3pPr>
            <a:lvl4pPr marL="1600200" indent="-228600" algn="r" rtl="1">
              <a:spcBef>
                <a:spcPct val="20000"/>
              </a:spcBef>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4pPr>
            <a:lvl5pPr marL="2057400" indent="-228600" algn="r" rtl="1">
              <a:spcBef>
                <a:spcPct val="20000"/>
              </a:spcBef>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9pPr>
          </a:lstStyle>
          <a:p>
            <a:pPr rtl="0">
              <a:spcBef>
                <a:spcPct val="0"/>
              </a:spcBef>
              <a:buClrTx/>
              <a:buSzTx/>
              <a:buFontTx/>
              <a:buNone/>
            </a:pPr>
            <a:fld id="{C0D53A68-2DB7-4245-9D54-F926CEE9D346}" type="slidenum">
              <a:rPr lang="ar-SA" altLang="ar-SA" sz="1800">
                <a:solidFill>
                  <a:srgbClr val="0B013B"/>
                </a:solidFill>
              </a:rPr>
              <a:pPr rtl="0">
                <a:spcBef>
                  <a:spcPct val="0"/>
                </a:spcBef>
                <a:buClrTx/>
                <a:buSzTx/>
                <a:buFontTx/>
                <a:buNone/>
              </a:pPr>
              <a:t>15</a:t>
            </a:fld>
            <a:endParaRPr lang="en-US" altLang="ar-SA" sz="1800">
              <a:solidFill>
                <a:srgbClr val="0B013B"/>
              </a:solidFill>
            </a:endParaRPr>
          </a:p>
        </p:txBody>
      </p:sp>
      <p:sp>
        <p:nvSpPr>
          <p:cNvPr id="19459" name="مربع نص 2">
            <a:extLst>
              <a:ext uri="{FF2B5EF4-FFF2-40B4-BE49-F238E27FC236}">
                <a16:creationId xmlns:a16="http://schemas.microsoft.com/office/drawing/2014/main" id="{0C4721AD-0BD2-844E-EA86-1E38199422DC}"/>
              </a:ext>
            </a:extLst>
          </p:cNvPr>
          <p:cNvSpPr txBox="1">
            <a:spLocks noChangeArrowheads="1"/>
          </p:cNvSpPr>
          <p:nvPr/>
        </p:nvSpPr>
        <p:spPr bwMode="auto">
          <a:xfrm>
            <a:off x="684213" y="2020936"/>
            <a:ext cx="7772400" cy="4846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defRPr sz="2400">
                <a:solidFill>
                  <a:schemeClr val="tx1"/>
                </a:solidFill>
                <a:latin typeface="Times New Roman" panose="02020603050405020304" pitchFamily="18" charset="0"/>
                <a:cs typeface="Times New Roman" panose="02020603050405020304" pitchFamily="18" charset="0"/>
              </a:defRPr>
            </a:lvl1pPr>
            <a:lvl2pPr marL="742950" indent="-285750" algn="r" rtl="1">
              <a:defRPr sz="2400">
                <a:solidFill>
                  <a:schemeClr val="tx1"/>
                </a:solidFill>
                <a:latin typeface="Times New Roman" panose="02020603050405020304" pitchFamily="18" charset="0"/>
                <a:cs typeface="Times New Roman" panose="02020603050405020304" pitchFamily="18" charset="0"/>
              </a:defRPr>
            </a:lvl2pPr>
            <a:lvl3pPr marL="1143000" indent="-228600" algn="r" rtl="1">
              <a:defRPr sz="2400">
                <a:solidFill>
                  <a:schemeClr val="tx1"/>
                </a:solidFill>
                <a:latin typeface="Times New Roman" panose="02020603050405020304" pitchFamily="18" charset="0"/>
                <a:cs typeface="Times New Roman" panose="02020603050405020304" pitchFamily="18" charset="0"/>
              </a:defRPr>
            </a:lvl3pPr>
            <a:lvl4pPr marL="1600200" indent="-228600" algn="r" rtl="1">
              <a:defRPr sz="2400">
                <a:solidFill>
                  <a:schemeClr val="tx1"/>
                </a:solidFill>
                <a:latin typeface="Times New Roman" panose="02020603050405020304" pitchFamily="18" charset="0"/>
                <a:cs typeface="Times New Roman" panose="02020603050405020304" pitchFamily="18" charset="0"/>
              </a:defRPr>
            </a:lvl4pPr>
            <a:lvl5pPr marL="2057400" indent="-228600" algn="r" rtl="1">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a:lnSpc>
                <a:spcPct val="120000"/>
              </a:lnSpc>
              <a:defRPr/>
            </a:pPr>
            <a:r>
              <a:rPr lang="ar-SA" sz="3700" b="1" dirty="0">
                <a:solidFill>
                  <a:schemeClr val="bg2"/>
                </a:solidFill>
                <a:latin typeface="Simplified Arabic" panose="02020603050405020304" pitchFamily="18" charset="-78"/>
                <a:cs typeface="Simplified Arabic" panose="02020603050405020304" pitchFamily="18" charset="-78"/>
              </a:rPr>
              <a:t>أساليب صنع القرار:</a:t>
            </a:r>
            <a:endParaRPr lang="en-US" sz="3700" dirty="0">
              <a:solidFill>
                <a:schemeClr val="bg2"/>
              </a:solidFill>
              <a:latin typeface="Simplified Arabic" panose="02020603050405020304" pitchFamily="18" charset="-78"/>
              <a:cs typeface="Simplified Arabic" panose="02020603050405020304" pitchFamily="18" charset="-78"/>
            </a:endParaRPr>
          </a:p>
          <a:p>
            <a:pPr>
              <a:lnSpc>
                <a:spcPct val="120000"/>
              </a:lnSpc>
              <a:defRPr/>
            </a:pPr>
            <a:r>
              <a:rPr lang="ar-SA" sz="3700" b="1" dirty="0">
                <a:solidFill>
                  <a:schemeClr val="bg2"/>
                </a:solidFill>
                <a:latin typeface="Simplified Arabic" panose="02020603050405020304" pitchFamily="18" charset="-78"/>
                <a:cs typeface="Simplified Arabic" panose="02020603050405020304" pitchFamily="18" charset="-78"/>
              </a:rPr>
              <a:t>الأسلوب العلمي في اتخاذ القرار:</a:t>
            </a:r>
            <a:endParaRPr lang="en-US" sz="3700" dirty="0">
              <a:solidFill>
                <a:schemeClr val="bg2"/>
              </a:solidFill>
              <a:latin typeface="Simplified Arabic" panose="02020603050405020304" pitchFamily="18" charset="-78"/>
              <a:cs typeface="Simplified Arabic" panose="02020603050405020304" pitchFamily="18" charset="-78"/>
            </a:endParaRPr>
          </a:p>
          <a:p>
            <a:pPr marL="742950" indent="-742950">
              <a:lnSpc>
                <a:spcPct val="120000"/>
              </a:lnSpc>
              <a:buFont typeface="+mj-lt"/>
              <a:buAutoNum type="arabicPeriod"/>
              <a:defRPr/>
            </a:pPr>
            <a:r>
              <a:rPr lang="ar-SA" sz="3700" dirty="0">
                <a:solidFill>
                  <a:schemeClr val="bg2"/>
                </a:solidFill>
                <a:latin typeface="Simplified Arabic" panose="02020603050405020304" pitchFamily="18" charset="-78"/>
                <a:cs typeface="Simplified Arabic" panose="02020603050405020304" pitchFamily="18" charset="-78"/>
              </a:rPr>
              <a:t>تحديد المشكلة.</a:t>
            </a:r>
            <a:endParaRPr lang="en-US" sz="3700" dirty="0">
              <a:solidFill>
                <a:schemeClr val="bg2"/>
              </a:solidFill>
              <a:latin typeface="Simplified Arabic" panose="02020603050405020304" pitchFamily="18" charset="-78"/>
              <a:cs typeface="Simplified Arabic" panose="02020603050405020304" pitchFamily="18" charset="-78"/>
            </a:endParaRPr>
          </a:p>
          <a:p>
            <a:pPr marL="742950" indent="-742950">
              <a:lnSpc>
                <a:spcPct val="120000"/>
              </a:lnSpc>
              <a:buFont typeface="+mj-lt"/>
              <a:buAutoNum type="arabicPeriod"/>
              <a:defRPr/>
            </a:pPr>
            <a:r>
              <a:rPr lang="ar-SA" sz="3700" dirty="0">
                <a:solidFill>
                  <a:schemeClr val="bg2"/>
                </a:solidFill>
                <a:latin typeface="Simplified Arabic" panose="02020603050405020304" pitchFamily="18" charset="-78"/>
                <a:cs typeface="Simplified Arabic" panose="02020603050405020304" pitchFamily="18" charset="-78"/>
              </a:rPr>
              <a:t>جميع البيانات والمعلومات.</a:t>
            </a:r>
            <a:endParaRPr lang="en-US" sz="3700" dirty="0">
              <a:solidFill>
                <a:schemeClr val="bg2"/>
              </a:solidFill>
              <a:latin typeface="Simplified Arabic" panose="02020603050405020304" pitchFamily="18" charset="-78"/>
              <a:cs typeface="Simplified Arabic" panose="02020603050405020304" pitchFamily="18" charset="-78"/>
            </a:endParaRPr>
          </a:p>
          <a:p>
            <a:pPr marL="742950" indent="-742950">
              <a:lnSpc>
                <a:spcPct val="120000"/>
              </a:lnSpc>
              <a:buFont typeface="+mj-lt"/>
              <a:buAutoNum type="arabicPeriod"/>
              <a:defRPr/>
            </a:pPr>
            <a:r>
              <a:rPr lang="ar-SA" sz="3700" dirty="0">
                <a:solidFill>
                  <a:schemeClr val="bg2"/>
                </a:solidFill>
                <a:latin typeface="Simplified Arabic" panose="02020603050405020304" pitchFamily="18" charset="-78"/>
                <a:cs typeface="Simplified Arabic" panose="02020603050405020304" pitchFamily="18" charset="-78"/>
              </a:rPr>
              <a:t>تحديد البدائل المتاحة.</a:t>
            </a:r>
            <a:endParaRPr lang="en-US" sz="3700" dirty="0">
              <a:solidFill>
                <a:schemeClr val="bg2"/>
              </a:solidFill>
              <a:latin typeface="Simplified Arabic" panose="02020603050405020304" pitchFamily="18" charset="-78"/>
              <a:cs typeface="Simplified Arabic" panose="02020603050405020304" pitchFamily="18" charset="-78"/>
            </a:endParaRPr>
          </a:p>
          <a:p>
            <a:pPr marL="742950" indent="-742950">
              <a:lnSpc>
                <a:spcPct val="120000"/>
              </a:lnSpc>
              <a:buFont typeface="+mj-lt"/>
              <a:buAutoNum type="arabicPeriod"/>
              <a:defRPr/>
            </a:pPr>
            <a:r>
              <a:rPr lang="ar-SA" sz="3700" dirty="0">
                <a:solidFill>
                  <a:schemeClr val="bg2"/>
                </a:solidFill>
                <a:latin typeface="Simplified Arabic" panose="02020603050405020304" pitchFamily="18" charset="-78"/>
                <a:cs typeface="Simplified Arabic" panose="02020603050405020304" pitchFamily="18" charset="-78"/>
              </a:rPr>
              <a:t>مرحلة تقييم البدائل.</a:t>
            </a:r>
            <a:endParaRPr lang="en-US" sz="3700" dirty="0">
              <a:solidFill>
                <a:schemeClr val="bg2"/>
              </a:solidFill>
              <a:latin typeface="Simplified Arabic" panose="02020603050405020304" pitchFamily="18" charset="-78"/>
              <a:cs typeface="Simplified Arabic" panose="02020603050405020304" pitchFamily="18" charset="-78"/>
            </a:endParaRPr>
          </a:p>
          <a:p>
            <a:pPr marL="742950" indent="-742950">
              <a:lnSpc>
                <a:spcPct val="120000"/>
              </a:lnSpc>
              <a:buFont typeface="+mj-lt"/>
              <a:buAutoNum type="arabicPeriod"/>
              <a:defRPr/>
            </a:pPr>
            <a:r>
              <a:rPr lang="ar-SA" sz="3700" dirty="0">
                <a:solidFill>
                  <a:schemeClr val="bg2"/>
                </a:solidFill>
                <a:latin typeface="Simplified Arabic" panose="02020603050405020304" pitchFamily="18" charset="-78"/>
                <a:cs typeface="Simplified Arabic" panose="02020603050405020304" pitchFamily="18" charset="-78"/>
              </a:rPr>
              <a:t>اختيار البديل المناسب.</a:t>
            </a:r>
            <a:endParaRPr lang="en-US" sz="3700" dirty="0">
              <a:solidFill>
                <a:schemeClr val="bg2"/>
              </a:solidFill>
              <a:latin typeface="Simplified Arabic" panose="02020603050405020304" pitchFamily="18" charset="-78"/>
              <a:cs typeface="Simplified Arabic" panose="02020603050405020304" pitchFamily="18" charset="-78"/>
            </a:endParaRPr>
          </a:p>
        </p:txBody>
      </p:sp>
      <p:sp>
        <p:nvSpPr>
          <p:cNvPr id="4" name="Rectangle 2">
            <a:extLst>
              <a:ext uri="{FF2B5EF4-FFF2-40B4-BE49-F238E27FC236}">
                <a16:creationId xmlns:a16="http://schemas.microsoft.com/office/drawing/2014/main" id="{35923314-2EA5-1C16-B358-5F26EA26CEC2}"/>
              </a:ext>
            </a:extLst>
          </p:cNvPr>
          <p:cNvSpPr>
            <a:spLocks noChangeArrowheads="1"/>
          </p:cNvSpPr>
          <p:nvPr/>
        </p:nvSpPr>
        <p:spPr bwMode="auto">
          <a:xfrm>
            <a:off x="693390" y="873076"/>
            <a:ext cx="7772400" cy="1143000"/>
          </a:xfrm>
          <a:prstGeom prst="rect">
            <a:avLst/>
          </a:prstGeom>
          <a:gradFill rotWithShape="0">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r" rtl="1">
              <a:defRPr sz="2400">
                <a:solidFill>
                  <a:schemeClr val="tx1"/>
                </a:solidFill>
                <a:latin typeface="Times New Roman" panose="02020603050405020304" pitchFamily="18" charset="0"/>
                <a:cs typeface="Times New Roman" panose="02020603050405020304" pitchFamily="18" charset="0"/>
              </a:defRPr>
            </a:lvl1pPr>
            <a:lvl2pPr marL="742950" indent="-285750" algn="r" rtl="1">
              <a:defRPr sz="2400">
                <a:solidFill>
                  <a:schemeClr val="tx1"/>
                </a:solidFill>
                <a:latin typeface="Times New Roman" panose="02020603050405020304" pitchFamily="18" charset="0"/>
                <a:cs typeface="Times New Roman" panose="02020603050405020304" pitchFamily="18" charset="0"/>
              </a:defRPr>
            </a:lvl2pPr>
            <a:lvl3pPr marL="1143000" indent="-228600" algn="r" rtl="1">
              <a:defRPr sz="2400">
                <a:solidFill>
                  <a:schemeClr val="tx1"/>
                </a:solidFill>
                <a:latin typeface="Times New Roman" panose="02020603050405020304" pitchFamily="18" charset="0"/>
                <a:cs typeface="Times New Roman" panose="02020603050405020304" pitchFamily="18" charset="0"/>
              </a:defRPr>
            </a:lvl3pPr>
            <a:lvl4pPr marL="1600200" indent="-228600" algn="r" rtl="1">
              <a:defRPr sz="2400">
                <a:solidFill>
                  <a:schemeClr val="tx1"/>
                </a:solidFill>
                <a:latin typeface="Times New Roman" panose="02020603050405020304" pitchFamily="18" charset="0"/>
                <a:cs typeface="Times New Roman" panose="02020603050405020304" pitchFamily="18" charset="0"/>
              </a:defRPr>
            </a:lvl4pPr>
            <a:lvl5pPr marL="2057400" indent="-228600" algn="r" rtl="1">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algn="ctr" eaLnBrk="1" hangingPunct="1">
              <a:lnSpc>
                <a:spcPct val="150000"/>
              </a:lnSpc>
              <a:defRPr/>
            </a:pPr>
            <a:r>
              <a:rPr lang="ar-SA" altLang="ar-SA" sz="4400" dirty="0">
                <a:latin typeface="Simplified Arabic" panose="02020603050405020304" pitchFamily="18" charset="-78"/>
                <a:cs typeface="+mj-cs"/>
              </a:rPr>
              <a:t>أساليب صنع القرار</a:t>
            </a: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عنصر نائب لرقم الشريحة 1">
            <a:extLst>
              <a:ext uri="{FF2B5EF4-FFF2-40B4-BE49-F238E27FC236}">
                <a16:creationId xmlns:a16="http://schemas.microsoft.com/office/drawing/2014/main" id="{15EF966A-F1A5-38D2-14A7-9C1E75816C03}"/>
              </a:ext>
            </a:extLst>
          </p:cNvPr>
          <p:cNvSpPr>
            <a:spLocks noGrp="1"/>
          </p:cNvSpPr>
          <p:nvPr>
            <p:ph type="sldNum" sz="quarter" idx="10"/>
          </p:nvPr>
        </p:nvSpPr>
        <p:spPr>
          <a:noFill/>
        </p:spPr>
        <p:txBody>
          <a:bodyPr/>
          <a:lstStyle>
            <a:lvl1pPr algn="r" rtl="1">
              <a:spcBef>
                <a:spcPct val="20000"/>
              </a:spcBef>
              <a:buClr>
                <a:schemeClr val="tx2"/>
              </a:buClr>
              <a:buSzPct val="75000"/>
              <a:buFont typeface="Wingdings" pitchFamily="2" charset="2"/>
              <a:buChar char="n"/>
              <a:defRPr sz="3200">
                <a:solidFill>
                  <a:schemeClr val="tx1"/>
                </a:solidFill>
                <a:latin typeface="Times New Roman" panose="02020603050405020304" pitchFamily="18" charset="0"/>
                <a:cs typeface="Times New Roman" panose="02020603050405020304" pitchFamily="18" charset="0"/>
              </a:defRPr>
            </a:lvl1pPr>
            <a:lvl2pPr marL="742950" indent="-285750" algn="r" rtl="1">
              <a:spcBef>
                <a:spcPct val="20000"/>
              </a:spcBef>
              <a:buClr>
                <a:schemeClr val="folHlink"/>
              </a:buClr>
              <a:buSzPct val="60000"/>
              <a:buFont typeface="Wingdings" pitchFamily="2" charset="2"/>
              <a:buChar char="u"/>
              <a:defRPr sz="3200">
                <a:solidFill>
                  <a:schemeClr val="tx1"/>
                </a:solidFill>
                <a:latin typeface="Times New Roman" panose="02020603050405020304" pitchFamily="18" charset="0"/>
                <a:cs typeface="Times New Roman" panose="02020603050405020304" pitchFamily="18" charset="0"/>
              </a:defRPr>
            </a:lvl2pPr>
            <a:lvl3pPr marL="1143000" indent="-228600" algn="r" rtl="1">
              <a:spcBef>
                <a:spcPct val="20000"/>
              </a:spcBef>
              <a:buClr>
                <a:schemeClr val="tx2"/>
              </a:buClr>
              <a:buSzPct val="60000"/>
              <a:buFont typeface="Wingdings" pitchFamily="2" charset="2"/>
              <a:buChar char="t"/>
              <a:defRPr sz="3200">
                <a:solidFill>
                  <a:schemeClr val="tx1"/>
                </a:solidFill>
                <a:latin typeface="Times New Roman" panose="02020603050405020304" pitchFamily="18" charset="0"/>
                <a:cs typeface="Times New Roman" panose="02020603050405020304" pitchFamily="18" charset="0"/>
              </a:defRPr>
            </a:lvl3pPr>
            <a:lvl4pPr marL="1600200" indent="-228600" algn="r" rtl="1">
              <a:spcBef>
                <a:spcPct val="20000"/>
              </a:spcBef>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4pPr>
            <a:lvl5pPr marL="2057400" indent="-228600" algn="r" rtl="1">
              <a:spcBef>
                <a:spcPct val="20000"/>
              </a:spcBef>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9pPr>
          </a:lstStyle>
          <a:p>
            <a:pPr rtl="0">
              <a:spcBef>
                <a:spcPct val="0"/>
              </a:spcBef>
              <a:buClrTx/>
              <a:buSzTx/>
              <a:buFontTx/>
              <a:buNone/>
            </a:pPr>
            <a:fld id="{B487478D-7580-034B-9617-349E6A72DB07}" type="slidenum">
              <a:rPr lang="ar-SA" altLang="ar-SA" sz="1800">
                <a:solidFill>
                  <a:srgbClr val="0B013B"/>
                </a:solidFill>
              </a:rPr>
              <a:pPr rtl="0">
                <a:spcBef>
                  <a:spcPct val="0"/>
                </a:spcBef>
                <a:buClrTx/>
                <a:buSzTx/>
                <a:buFontTx/>
                <a:buNone/>
              </a:pPr>
              <a:t>16</a:t>
            </a:fld>
            <a:endParaRPr lang="en-US" altLang="ar-SA" sz="1800">
              <a:solidFill>
                <a:srgbClr val="0B013B"/>
              </a:solidFill>
            </a:endParaRPr>
          </a:p>
        </p:txBody>
      </p:sp>
      <p:sp>
        <p:nvSpPr>
          <p:cNvPr id="23555" name="مربع نص 2">
            <a:extLst>
              <a:ext uri="{FF2B5EF4-FFF2-40B4-BE49-F238E27FC236}">
                <a16:creationId xmlns:a16="http://schemas.microsoft.com/office/drawing/2014/main" id="{FF9FE534-2010-1288-3D15-095935D46613}"/>
              </a:ext>
            </a:extLst>
          </p:cNvPr>
          <p:cNvSpPr txBox="1">
            <a:spLocks noChangeArrowheads="1"/>
          </p:cNvSpPr>
          <p:nvPr/>
        </p:nvSpPr>
        <p:spPr bwMode="auto">
          <a:xfrm>
            <a:off x="762000" y="1700213"/>
            <a:ext cx="7772400" cy="4405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1500" indent="-571500" algn="r" rtl="1">
              <a:spcBef>
                <a:spcPct val="20000"/>
              </a:spcBef>
              <a:buClr>
                <a:schemeClr val="tx2"/>
              </a:buClr>
              <a:buSzPct val="75000"/>
              <a:buFont typeface="Wingdings" pitchFamily="2" charset="2"/>
              <a:buChar char="n"/>
              <a:defRPr sz="3200">
                <a:solidFill>
                  <a:schemeClr val="tx1"/>
                </a:solidFill>
                <a:latin typeface="Times New Roman" panose="02020603050405020304" pitchFamily="18" charset="0"/>
                <a:cs typeface="Times New Roman" panose="02020603050405020304" pitchFamily="18" charset="0"/>
              </a:defRPr>
            </a:lvl1pPr>
            <a:lvl2pPr marL="742950" indent="-285750" algn="r" rtl="1">
              <a:spcBef>
                <a:spcPct val="20000"/>
              </a:spcBef>
              <a:buClr>
                <a:schemeClr val="folHlink"/>
              </a:buClr>
              <a:buSzPct val="60000"/>
              <a:buFont typeface="Wingdings" pitchFamily="2" charset="2"/>
              <a:buChar char="u"/>
              <a:defRPr sz="3200">
                <a:solidFill>
                  <a:schemeClr val="tx1"/>
                </a:solidFill>
                <a:latin typeface="Times New Roman" panose="02020603050405020304" pitchFamily="18" charset="0"/>
                <a:cs typeface="Times New Roman" panose="02020603050405020304" pitchFamily="18" charset="0"/>
              </a:defRPr>
            </a:lvl2pPr>
            <a:lvl3pPr marL="1143000" indent="-228600" algn="r" rtl="1">
              <a:spcBef>
                <a:spcPct val="20000"/>
              </a:spcBef>
              <a:buClr>
                <a:schemeClr val="tx2"/>
              </a:buClr>
              <a:buSzPct val="60000"/>
              <a:buFont typeface="Wingdings" pitchFamily="2" charset="2"/>
              <a:buChar char="t"/>
              <a:defRPr sz="3200">
                <a:solidFill>
                  <a:schemeClr val="tx1"/>
                </a:solidFill>
                <a:latin typeface="Times New Roman" panose="02020603050405020304" pitchFamily="18" charset="0"/>
                <a:cs typeface="Times New Roman" panose="02020603050405020304" pitchFamily="18" charset="0"/>
              </a:defRPr>
            </a:lvl3pPr>
            <a:lvl4pPr marL="1600200" indent="-228600" algn="r" rtl="1">
              <a:spcBef>
                <a:spcPct val="20000"/>
              </a:spcBef>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4pPr>
            <a:lvl5pPr marL="2057400" indent="-228600" algn="r" rtl="1">
              <a:spcBef>
                <a:spcPct val="20000"/>
              </a:spcBef>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9pPr>
          </a:lstStyle>
          <a:p>
            <a:pPr>
              <a:lnSpc>
                <a:spcPct val="150000"/>
              </a:lnSpc>
              <a:spcBef>
                <a:spcPct val="0"/>
              </a:spcBef>
              <a:buClrTx/>
              <a:buSzTx/>
              <a:buFont typeface="Arial" panose="020B0604020202020204" pitchFamily="34" charset="0"/>
              <a:buChar char="•"/>
            </a:pPr>
            <a:r>
              <a:rPr lang="ar-SA" altLang="ar-SA" sz="3800">
                <a:solidFill>
                  <a:schemeClr val="bg2"/>
                </a:solidFill>
                <a:latin typeface="Simplified Arabic" panose="02020603050405020304" pitchFamily="18" charset="-78"/>
                <a:cs typeface="Simplified Arabic" panose="02020603050405020304" pitchFamily="18" charset="-78"/>
              </a:rPr>
              <a:t>معوقات تنظيمية.</a:t>
            </a:r>
            <a:endParaRPr lang="en-US" altLang="ar-SA" sz="3800">
              <a:solidFill>
                <a:schemeClr val="bg2"/>
              </a:solidFill>
              <a:latin typeface="Simplified Arabic" panose="02020603050405020304" pitchFamily="18" charset="-78"/>
              <a:cs typeface="Simplified Arabic" panose="02020603050405020304" pitchFamily="18" charset="-78"/>
            </a:endParaRPr>
          </a:p>
          <a:p>
            <a:pPr>
              <a:lnSpc>
                <a:spcPct val="150000"/>
              </a:lnSpc>
              <a:spcBef>
                <a:spcPct val="0"/>
              </a:spcBef>
              <a:buClrTx/>
              <a:buSzTx/>
              <a:buFont typeface="Arial" panose="020B0604020202020204" pitchFamily="34" charset="0"/>
              <a:buChar char="•"/>
            </a:pPr>
            <a:r>
              <a:rPr lang="ar-SA" altLang="ar-SA" sz="3800">
                <a:solidFill>
                  <a:schemeClr val="bg2"/>
                </a:solidFill>
                <a:latin typeface="Simplified Arabic" panose="02020603050405020304" pitchFamily="18" charset="-78"/>
                <a:cs typeface="Simplified Arabic" panose="02020603050405020304" pitchFamily="18" charset="-78"/>
              </a:rPr>
              <a:t>معوقات بيئية.</a:t>
            </a:r>
            <a:endParaRPr lang="en-US" altLang="ar-SA" sz="3800">
              <a:solidFill>
                <a:schemeClr val="bg2"/>
              </a:solidFill>
              <a:latin typeface="Simplified Arabic" panose="02020603050405020304" pitchFamily="18" charset="-78"/>
              <a:cs typeface="Simplified Arabic" panose="02020603050405020304" pitchFamily="18" charset="-78"/>
            </a:endParaRPr>
          </a:p>
          <a:p>
            <a:pPr>
              <a:lnSpc>
                <a:spcPct val="150000"/>
              </a:lnSpc>
              <a:spcBef>
                <a:spcPct val="0"/>
              </a:spcBef>
              <a:buClrTx/>
              <a:buSzTx/>
              <a:buFont typeface="Arial" panose="020B0604020202020204" pitchFamily="34" charset="0"/>
              <a:buChar char="•"/>
            </a:pPr>
            <a:r>
              <a:rPr lang="ar-SA" altLang="ar-SA" sz="3800">
                <a:solidFill>
                  <a:schemeClr val="bg2"/>
                </a:solidFill>
                <a:latin typeface="Simplified Arabic" panose="02020603050405020304" pitchFamily="18" charset="-78"/>
                <a:cs typeface="Simplified Arabic" panose="02020603050405020304" pitchFamily="18" charset="-78"/>
              </a:rPr>
              <a:t>معوقات اقتصادية.</a:t>
            </a:r>
            <a:endParaRPr lang="en-US" altLang="ar-SA" sz="3800">
              <a:solidFill>
                <a:schemeClr val="bg2"/>
              </a:solidFill>
              <a:latin typeface="Simplified Arabic" panose="02020603050405020304" pitchFamily="18" charset="-78"/>
              <a:cs typeface="Simplified Arabic" panose="02020603050405020304" pitchFamily="18" charset="-78"/>
            </a:endParaRPr>
          </a:p>
          <a:p>
            <a:pPr>
              <a:lnSpc>
                <a:spcPct val="150000"/>
              </a:lnSpc>
              <a:spcBef>
                <a:spcPct val="0"/>
              </a:spcBef>
              <a:buClrTx/>
              <a:buSzTx/>
              <a:buFont typeface="Arial" panose="020B0604020202020204" pitchFamily="34" charset="0"/>
              <a:buChar char="•"/>
            </a:pPr>
            <a:r>
              <a:rPr lang="ar-SA" altLang="ar-SA" sz="3800">
                <a:solidFill>
                  <a:schemeClr val="bg2"/>
                </a:solidFill>
                <a:latin typeface="Simplified Arabic" panose="02020603050405020304" pitchFamily="18" charset="-78"/>
                <a:cs typeface="Simplified Arabic" panose="02020603050405020304" pitchFamily="18" charset="-78"/>
              </a:rPr>
              <a:t>معوقات فنية.</a:t>
            </a:r>
            <a:endParaRPr lang="en-US" altLang="ar-SA" sz="3800">
              <a:solidFill>
                <a:schemeClr val="bg2"/>
              </a:solidFill>
              <a:latin typeface="Simplified Arabic" panose="02020603050405020304" pitchFamily="18" charset="-78"/>
              <a:cs typeface="Simplified Arabic" panose="02020603050405020304" pitchFamily="18" charset="-78"/>
            </a:endParaRPr>
          </a:p>
          <a:p>
            <a:pPr>
              <a:lnSpc>
                <a:spcPct val="150000"/>
              </a:lnSpc>
              <a:spcBef>
                <a:spcPct val="0"/>
              </a:spcBef>
              <a:buClrTx/>
              <a:buSzTx/>
              <a:buFont typeface="Arial" panose="020B0604020202020204" pitchFamily="34" charset="0"/>
              <a:buChar char="•"/>
            </a:pPr>
            <a:r>
              <a:rPr lang="ar-SA" altLang="ar-SA" sz="3800">
                <a:solidFill>
                  <a:schemeClr val="bg2"/>
                </a:solidFill>
                <a:latin typeface="Simplified Arabic" panose="02020603050405020304" pitchFamily="18" charset="-78"/>
                <a:cs typeface="Simplified Arabic" panose="02020603050405020304" pitchFamily="18" charset="-78"/>
              </a:rPr>
              <a:t>معوقات إدارية.</a:t>
            </a:r>
            <a:endParaRPr lang="en-US" altLang="ar-SA" sz="3800">
              <a:solidFill>
                <a:schemeClr val="bg2"/>
              </a:solidFill>
              <a:latin typeface="Simplified Arabic" panose="02020603050405020304" pitchFamily="18" charset="-78"/>
              <a:cs typeface="Simplified Arabic" panose="02020603050405020304" pitchFamily="18" charset="-78"/>
            </a:endParaRPr>
          </a:p>
        </p:txBody>
      </p:sp>
      <p:sp>
        <p:nvSpPr>
          <p:cNvPr id="4" name="Rectangle 8">
            <a:extLst>
              <a:ext uri="{FF2B5EF4-FFF2-40B4-BE49-F238E27FC236}">
                <a16:creationId xmlns:a16="http://schemas.microsoft.com/office/drawing/2014/main" id="{D1C94686-B29B-32D9-8AD1-5221CDC4E29B}"/>
              </a:ext>
            </a:extLst>
          </p:cNvPr>
          <p:cNvSpPr>
            <a:spLocks noChangeArrowheads="1"/>
          </p:cNvSpPr>
          <p:nvPr/>
        </p:nvSpPr>
        <p:spPr bwMode="auto">
          <a:xfrm>
            <a:off x="771177" y="836712"/>
            <a:ext cx="7772400" cy="990600"/>
          </a:xfrm>
          <a:prstGeom prst="rect">
            <a:avLst/>
          </a:prstGeom>
          <a:gradFill rotWithShape="0">
            <a:gsLst>
              <a:gs pos="0">
                <a:srgbClr val="558D55"/>
              </a:gs>
              <a:gs pos="50000">
                <a:srgbClr val="99FF99"/>
              </a:gs>
              <a:gs pos="100000">
                <a:srgbClr val="558D55"/>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r" rtl="1">
              <a:spcBef>
                <a:spcPct val="20000"/>
              </a:spcBef>
              <a:buClr>
                <a:schemeClr val="tx2"/>
              </a:buClr>
              <a:buSzPct val="75000"/>
              <a:buFont typeface="Wingdings" pitchFamily="2" charset="2"/>
              <a:buChar char="n"/>
              <a:defRPr sz="3200">
                <a:solidFill>
                  <a:schemeClr val="tx1"/>
                </a:solidFill>
                <a:latin typeface="Times New Roman" panose="02020603050405020304" pitchFamily="18" charset="0"/>
                <a:cs typeface="Times New Roman" panose="02020603050405020304" pitchFamily="18" charset="0"/>
              </a:defRPr>
            </a:lvl1pPr>
            <a:lvl2pPr marL="742950" indent="-285750" algn="r" rtl="1">
              <a:spcBef>
                <a:spcPct val="20000"/>
              </a:spcBef>
              <a:buClr>
                <a:schemeClr val="folHlink"/>
              </a:buClr>
              <a:buSzPct val="60000"/>
              <a:buFont typeface="Wingdings" pitchFamily="2" charset="2"/>
              <a:buChar char="u"/>
              <a:defRPr sz="3200">
                <a:solidFill>
                  <a:schemeClr val="tx1"/>
                </a:solidFill>
                <a:latin typeface="Times New Roman" panose="02020603050405020304" pitchFamily="18" charset="0"/>
                <a:cs typeface="Times New Roman" panose="02020603050405020304" pitchFamily="18" charset="0"/>
              </a:defRPr>
            </a:lvl2pPr>
            <a:lvl3pPr marL="1143000" indent="-228600" algn="r" rtl="1">
              <a:spcBef>
                <a:spcPct val="20000"/>
              </a:spcBef>
              <a:buClr>
                <a:schemeClr val="tx2"/>
              </a:buClr>
              <a:buSzPct val="60000"/>
              <a:buFont typeface="Wingdings" pitchFamily="2" charset="2"/>
              <a:buChar char="t"/>
              <a:defRPr sz="3200">
                <a:solidFill>
                  <a:schemeClr val="tx1"/>
                </a:solidFill>
                <a:latin typeface="Times New Roman" panose="02020603050405020304" pitchFamily="18" charset="0"/>
                <a:cs typeface="Times New Roman" panose="02020603050405020304" pitchFamily="18" charset="0"/>
              </a:defRPr>
            </a:lvl3pPr>
            <a:lvl4pPr marL="1600200" indent="-228600" algn="r" rtl="1">
              <a:spcBef>
                <a:spcPct val="20000"/>
              </a:spcBef>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4pPr>
            <a:lvl5pPr marL="2057400" indent="-228600" algn="r" rtl="1">
              <a:spcBef>
                <a:spcPct val="20000"/>
              </a:spcBef>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r>
              <a:rPr lang="ar-SA" altLang="ar-SA" sz="3600" b="1">
                <a:solidFill>
                  <a:schemeClr val="bg2"/>
                </a:solidFill>
                <a:cs typeface="PT Bold Heading" pitchFamily="2" charset="-78"/>
              </a:rPr>
              <a:t>معوقات صنع القرار</a:t>
            </a:r>
            <a:endParaRPr lang="en-US" altLang="ar-SA" sz="3600" b="1">
              <a:solidFill>
                <a:schemeClr val="bg2"/>
              </a:solidFill>
              <a:cs typeface="PT Bold Heading" pitchFamily="2"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arbrak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a:extLst>
              <a:ext uri="{FF2B5EF4-FFF2-40B4-BE49-F238E27FC236}">
                <a16:creationId xmlns:a16="http://schemas.microsoft.com/office/drawing/2014/main" id="{18C26E14-302A-F3FE-36F7-94AF14599D60}"/>
              </a:ext>
            </a:extLst>
          </p:cNvPr>
          <p:cNvSpPr>
            <a:spLocks noGrp="1"/>
          </p:cNvSpPr>
          <p:nvPr>
            <p:ph type="sldNum" sz="quarter" idx="10"/>
          </p:nvPr>
        </p:nvSpPr>
        <p:spPr/>
        <p:txBody>
          <a:bodyPr/>
          <a:lstStyle>
            <a:lvl1pPr>
              <a:defRPr sz="2400">
                <a:solidFill>
                  <a:schemeClr val="tx1"/>
                </a:solidFill>
                <a:latin typeface="Times New Roman" panose="02020603050405020304" pitchFamily="18" charset="0"/>
                <a:cs typeface="Times New Roman" panose="02020603050405020304" pitchFamily="18" charset="0"/>
              </a:defRPr>
            </a:lvl1pPr>
            <a:lvl2pPr marL="742950" indent="-285750">
              <a:defRPr sz="2400">
                <a:solidFill>
                  <a:schemeClr val="tx1"/>
                </a:solidFill>
                <a:latin typeface="Times New Roman" panose="02020603050405020304" pitchFamily="18" charset="0"/>
                <a:cs typeface="Times New Roman" panose="02020603050405020304" pitchFamily="18" charset="0"/>
              </a:defRPr>
            </a:lvl2pPr>
            <a:lvl3pPr marL="1143000" indent="-228600">
              <a:defRPr sz="2400">
                <a:solidFill>
                  <a:schemeClr val="tx1"/>
                </a:solidFill>
                <a:latin typeface="Times New Roman" panose="02020603050405020304" pitchFamily="18" charset="0"/>
                <a:cs typeface="Times New Roman" panose="02020603050405020304" pitchFamily="18" charset="0"/>
              </a:defRPr>
            </a:lvl3pPr>
            <a:lvl4pPr marL="1600200" indent="-228600">
              <a:defRPr sz="2400">
                <a:solidFill>
                  <a:schemeClr val="tx1"/>
                </a:solidFill>
                <a:latin typeface="Times New Roman" panose="02020603050405020304" pitchFamily="18" charset="0"/>
                <a:cs typeface="Times New Roman" panose="02020603050405020304" pitchFamily="18" charset="0"/>
              </a:defRPr>
            </a:lvl4pPr>
            <a:lvl5pPr marL="2057400" indent="-228600">
              <a:defRPr sz="2400">
                <a:solidFill>
                  <a:schemeClr val="tx1"/>
                </a:solidFill>
                <a:latin typeface="Times New Roman" panose="02020603050405020304" pitchFamily="18" charset="0"/>
                <a:cs typeface="Times New Roman" panose="02020603050405020304" pitchFamily="18" charset="0"/>
              </a:defRPr>
            </a:lvl5pPr>
            <a:lvl6pPr marL="2514600" indent="-228600" algn="l" rtl="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algn="l" rtl="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algn="l" rtl="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algn="l" rtl="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fld id="{C5A6A552-9D57-D744-ACBE-6E79BE52782A}" type="slidenum">
              <a:rPr lang="ar-SA" altLang="ar-SA" sz="1800">
                <a:solidFill>
                  <a:srgbClr val="0B013B"/>
                </a:solidFill>
              </a:rPr>
              <a:pPr/>
              <a:t>17</a:t>
            </a:fld>
            <a:endParaRPr lang="en-US" altLang="ar-SA" sz="1800">
              <a:solidFill>
                <a:srgbClr val="0B013B"/>
              </a:solidFill>
            </a:endParaRPr>
          </a:p>
        </p:txBody>
      </p:sp>
      <p:sp>
        <p:nvSpPr>
          <p:cNvPr id="3" name="Rectangle 8">
            <a:extLst>
              <a:ext uri="{FF2B5EF4-FFF2-40B4-BE49-F238E27FC236}">
                <a16:creationId xmlns:a16="http://schemas.microsoft.com/office/drawing/2014/main" id="{64635750-5F5C-4FB2-1DEC-6B24298EDA1A}"/>
              </a:ext>
            </a:extLst>
          </p:cNvPr>
          <p:cNvSpPr>
            <a:spLocks noChangeArrowheads="1"/>
          </p:cNvSpPr>
          <p:nvPr/>
        </p:nvSpPr>
        <p:spPr bwMode="auto">
          <a:xfrm>
            <a:off x="611188" y="2349500"/>
            <a:ext cx="7993062"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r" rtl="1">
              <a:spcBef>
                <a:spcPct val="20000"/>
              </a:spcBef>
              <a:buClr>
                <a:schemeClr val="tx2"/>
              </a:buClr>
              <a:buSzPct val="75000"/>
              <a:buFont typeface="Wingdings" pitchFamily="2" charset="2"/>
              <a:buChar char="n"/>
              <a:defRPr sz="3200">
                <a:solidFill>
                  <a:schemeClr val="tx1"/>
                </a:solidFill>
                <a:latin typeface="Times New Roman" panose="02020603050405020304" pitchFamily="18" charset="0"/>
                <a:cs typeface="Times New Roman" panose="02020603050405020304" pitchFamily="18" charset="0"/>
              </a:defRPr>
            </a:lvl1pPr>
            <a:lvl2pPr marL="742950" indent="-285750" algn="r" rtl="1">
              <a:spcBef>
                <a:spcPct val="20000"/>
              </a:spcBef>
              <a:buClr>
                <a:schemeClr val="folHlink"/>
              </a:buClr>
              <a:buSzPct val="60000"/>
              <a:buFont typeface="Wingdings" pitchFamily="2" charset="2"/>
              <a:buChar char="u"/>
              <a:defRPr sz="3200">
                <a:solidFill>
                  <a:schemeClr val="tx1"/>
                </a:solidFill>
                <a:latin typeface="Times New Roman" panose="02020603050405020304" pitchFamily="18" charset="0"/>
                <a:cs typeface="Times New Roman" panose="02020603050405020304" pitchFamily="18" charset="0"/>
              </a:defRPr>
            </a:lvl2pPr>
            <a:lvl3pPr marL="1143000" indent="-228600" algn="r" rtl="1">
              <a:spcBef>
                <a:spcPct val="20000"/>
              </a:spcBef>
              <a:buClr>
                <a:schemeClr val="tx2"/>
              </a:buClr>
              <a:buSzPct val="60000"/>
              <a:buFont typeface="Wingdings" pitchFamily="2" charset="2"/>
              <a:buChar char="t"/>
              <a:defRPr sz="3200">
                <a:solidFill>
                  <a:schemeClr val="tx1"/>
                </a:solidFill>
                <a:latin typeface="Times New Roman" panose="02020603050405020304" pitchFamily="18" charset="0"/>
                <a:cs typeface="Times New Roman" panose="02020603050405020304" pitchFamily="18" charset="0"/>
              </a:defRPr>
            </a:lvl3pPr>
            <a:lvl4pPr marL="1600200" indent="-228600" algn="r" rtl="1">
              <a:spcBef>
                <a:spcPct val="20000"/>
              </a:spcBef>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4pPr>
            <a:lvl5pPr marL="2057400" indent="-228600" algn="r" rtl="1">
              <a:spcBef>
                <a:spcPct val="20000"/>
              </a:spcBef>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r>
              <a:rPr lang="ar-SA" altLang="ar-SA" sz="3600" b="1">
                <a:solidFill>
                  <a:schemeClr val="bg2"/>
                </a:solidFill>
                <a:cs typeface="PT Bold Heading" pitchFamily="2" charset="-78"/>
              </a:rPr>
              <a:t>حالة دراسية :</a:t>
            </a:r>
          </a:p>
          <a:p>
            <a:pPr algn="ctr" eaLnBrk="1" hangingPunct="1">
              <a:spcBef>
                <a:spcPct val="0"/>
              </a:spcBef>
              <a:buClrTx/>
              <a:buSzTx/>
              <a:buFontTx/>
              <a:buNone/>
            </a:pPr>
            <a:r>
              <a:rPr lang="ar-SA" altLang="ar-SA" sz="3600" b="1">
                <a:solidFill>
                  <a:schemeClr val="bg2"/>
                </a:solidFill>
                <a:cs typeface="PT Bold Heading" pitchFamily="2" charset="-78"/>
              </a:rPr>
              <a:t> </a:t>
            </a:r>
          </a:p>
          <a:p>
            <a:pPr algn="just" eaLnBrk="1" hangingPunct="1">
              <a:lnSpc>
                <a:spcPct val="150000"/>
              </a:lnSpc>
              <a:spcBef>
                <a:spcPct val="0"/>
              </a:spcBef>
              <a:buClrTx/>
              <a:buSzTx/>
              <a:buFontTx/>
              <a:buNone/>
            </a:pPr>
            <a:r>
              <a:rPr lang="ar-SA" altLang="ar-SA" sz="4000" b="1">
                <a:solidFill>
                  <a:schemeClr val="bg2"/>
                </a:solidFill>
                <a:latin typeface="Sakkal Majalla" panose="02000000000000000000" pitchFamily="2" charset="-78"/>
                <a:cs typeface="Sakkal Majalla" panose="02000000000000000000" pitchFamily="2" charset="-78"/>
              </a:rPr>
              <a:t>اذكر امثلة للقرارات المبرمجة والقرارات الغير مبرمجة التي تتخذها في عملك؟</a:t>
            </a:r>
            <a:endParaRPr lang="en-US" altLang="ar-SA" sz="4000" b="1">
              <a:solidFill>
                <a:schemeClr val="bg2"/>
              </a:solidFill>
              <a:latin typeface="Sakkal Majalla" panose="02000000000000000000" pitchFamily="2" charset="-78"/>
              <a:cs typeface="Sakkal Majalla" panose="02000000000000000000" pitchFamily="2"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1+#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arbrak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عنصر نائب لرقم الشريحة 1">
            <a:extLst>
              <a:ext uri="{FF2B5EF4-FFF2-40B4-BE49-F238E27FC236}">
                <a16:creationId xmlns:a16="http://schemas.microsoft.com/office/drawing/2014/main" id="{E7C05F1F-646E-EA47-B90D-6439043841E1}"/>
              </a:ext>
            </a:extLst>
          </p:cNvPr>
          <p:cNvSpPr>
            <a:spLocks noGrp="1"/>
          </p:cNvSpPr>
          <p:nvPr>
            <p:ph type="sldNum" sz="quarter" idx="10"/>
          </p:nvPr>
        </p:nvSpPr>
        <p:spPr>
          <a:noFill/>
        </p:spPr>
        <p:txBody>
          <a:bodyPr/>
          <a:lstStyle>
            <a:lvl1pPr algn="r" rtl="1">
              <a:spcBef>
                <a:spcPct val="20000"/>
              </a:spcBef>
              <a:buClr>
                <a:schemeClr val="tx2"/>
              </a:buClr>
              <a:buSzPct val="75000"/>
              <a:buFont typeface="Wingdings" pitchFamily="2" charset="2"/>
              <a:buChar char="n"/>
              <a:defRPr sz="3200">
                <a:solidFill>
                  <a:schemeClr val="tx1"/>
                </a:solidFill>
                <a:latin typeface="Times New Roman" panose="02020603050405020304" pitchFamily="18" charset="0"/>
                <a:cs typeface="Times New Roman" panose="02020603050405020304" pitchFamily="18" charset="0"/>
              </a:defRPr>
            </a:lvl1pPr>
            <a:lvl2pPr marL="742950" indent="-285750" algn="r" rtl="1">
              <a:spcBef>
                <a:spcPct val="20000"/>
              </a:spcBef>
              <a:buClr>
                <a:schemeClr val="folHlink"/>
              </a:buClr>
              <a:buSzPct val="60000"/>
              <a:buFont typeface="Wingdings" pitchFamily="2" charset="2"/>
              <a:buChar char="u"/>
              <a:defRPr sz="3200">
                <a:solidFill>
                  <a:schemeClr val="tx1"/>
                </a:solidFill>
                <a:latin typeface="Times New Roman" panose="02020603050405020304" pitchFamily="18" charset="0"/>
                <a:cs typeface="Times New Roman" panose="02020603050405020304" pitchFamily="18" charset="0"/>
              </a:defRPr>
            </a:lvl2pPr>
            <a:lvl3pPr marL="1143000" indent="-228600" algn="r" rtl="1">
              <a:spcBef>
                <a:spcPct val="20000"/>
              </a:spcBef>
              <a:buClr>
                <a:schemeClr val="tx2"/>
              </a:buClr>
              <a:buSzPct val="60000"/>
              <a:buFont typeface="Wingdings" pitchFamily="2" charset="2"/>
              <a:buChar char="t"/>
              <a:defRPr sz="3200">
                <a:solidFill>
                  <a:schemeClr val="tx1"/>
                </a:solidFill>
                <a:latin typeface="Times New Roman" panose="02020603050405020304" pitchFamily="18" charset="0"/>
                <a:cs typeface="Times New Roman" panose="02020603050405020304" pitchFamily="18" charset="0"/>
              </a:defRPr>
            </a:lvl3pPr>
            <a:lvl4pPr marL="1600200" indent="-228600" algn="r" rtl="1">
              <a:spcBef>
                <a:spcPct val="20000"/>
              </a:spcBef>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4pPr>
            <a:lvl5pPr marL="2057400" indent="-228600" algn="r" rtl="1">
              <a:spcBef>
                <a:spcPct val="20000"/>
              </a:spcBef>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9pPr>
          </a:lstStyle>
          <a:p>
            <a:pPr rtl="0">
              <a:spcBef>
                <a:spcPct val="0"/>
              </a:spcBef>
              <a:buClrTx/>
              <a:buSzTx/>
              <a:buFontTx/>
              <a:buNone/>
            </a:pPr>
            <a:fld id="{96057D98-B386-0743-97F9-F2ECA5BBD802}" type="slidenum">
              <a:rPr lang="ar-SA" altLang="ar-SA" sz="1800">
                <a:solidFill>
                  <a:srgbClr val="0B013B"/>
                </a:solidFill>
              </a:rPr>
              <a:pPr rtl="0">
                <a:spcBef>
                  <a:spcPct val="0"/>
                </a:spcBef>
                <a:buClrTx/>
                <a:buSzTx/>
                <a:buFontTx/>
                <a:buNone/>
              </a:pPr>
              <a:t>18</a:t>
            </a:fld>
            <a:endParaRPr lang="en-US" altLang="ar-SA" sz="1800">
              <a:solidFill>
                <a:srgbClr val="0B013B"/>
              </a:solidFill>
            </a:endParaRPr>
          </a:p>
        </p:txBody>
      </p:sp>
      <p:sp>
        <p:nvSpPr>
          <p:cNvPr id="20483" name="مربع نص 2">
            <a:extLst>
              <a:ext uri="{FF2B5EF4-FFF2-40B4-BE49-F238E27FC236}">
                <a16:creationId xmlns:a16="http://schemas.microsoft.com/office/drawing/2014/main" id="{ACDCA2D9-F66D-3419-5812-372FACB8FDE1}"/>
              </a:ext>
            </a:extLst>
          </p:cNvPr>
          <p:cNvSpPr txBox="1">
            <a:spLocks noChangeArrowheads="1"/>
          </p:cNvSpPr>
          <p:nvPr/>
        </p:nvSpPr>
        <p:spPr bwMode="auto">
          <a:xfrm>
            <a:off x="760413" y="1628775"/>
            <a:ext cx="7772400" cy="466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spcBef>
                <a:spcPct val="20000"/>
              </a:spcBef>
              <a:buClr>
                <a:schemeClr val="tx2"/>
              </a:buClr>
              <a:buSzPct val="75000"/>
              <a:buFont typeface="Wingdings" pitchFamily="2" charset="2"/>
              <a:buChar char="n"/>
              <a:defRPr sz="3200">
                <a:solidFill>
                  <a:schemeClr val="tx1"/>
                </a:solidFill>
                <a:latin typeface="Times New Roman" panose="02020603050405020304" pitchFamily="18" charset="0"/>
                <a:cs typeface="Times New Roman" panose="02020603050405020304" pitchFamily="18" charset="0"/>
              </a:defRPr>
            </a:lvl1pPr>
            <a:lvl2pPr marL="742950" indent="-285750" algn="r" rtl="1">
              <a:spcBef>
                <a:spcPct val="20000"/>
              </a:spcBef>
              <a:buClr>
                <a:schemeClr val="folHlink"/>
              </a:buClr>
              <a:buSzPct val="60000"/>
              <a:buFont typeface="Wingdings" pitchFamily="2" charset="2"/>
              <a:buChar char="u"/>
              <a:defRPr sz="3200">
                <a:solidFill>
                  <a:schemeClr val="tx1"/>
                </a:solidFill>
                <a:latin typeface="Times New Roman" panose="02020603050405020304" pitchFamily="18" charset="0"/>
                <a:cs typeface="Times New Roman" panose="02020603050405020304" pitchFamily="18" charset="0"/>
              </a:defRPr>
            </a:lvl2pPr>
            <a:lvl3pPr marL="1143000" indent="-228600" algn="r" rtl="1">
              <a:spcBef>
                <a:spcPct val="20000"/>
              </a:spcBef>
              <a:buClr>
                <a:schemeClr val="tx2"/>
              </a:buClr>
              <a:buSzPct val="60000"/>
              <a:buFont typeface="Wingdings" pitchFamily="2" charset="2"/>
              <a:buChar char="t"/>
              <a:defRPr sz="3200">
                <a:solidFill>
                  <a:schemeClr val="tx1"/>
                </a:solidFill>
                <a:latin typeface="Times New Roman" panose="02020603050405020304" pitchFamily="18" charset="0"/>
                <a:cs typeface="Times New Roman" panose="02020603050405020304" pitchFamily="18" charset="0"/>
              </a:defRPr>
            </a:lvl3pPr>
            <a:lvl4pPr marL="1600200" indent="-228600" algn="r" rtl="1">
              <a:spcBef>
                <a:spcPct val="20000"/>
              </a:spcBef>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4pPr>
            <a:lvl5pPr marL="2057400" indent="-228600" algn="r" rtl="1">
              <a:spcBef>
                <a:spcPct val="20000"/>
              </a:spcBef>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9pPr>
          </a:lstStyle>
          <a:p>
            <a:pPr algn="just">
              <a:lnSpc>
                <a:spcPct val="150000"/>
              </a:lnSpc>
              <a:spcBef>
                <a:spcPct val="0"/>
              </a:spcBef>
              <a:buClrTx/>
              <a:buSzTx/>
              <a:buFontTx/>
              <a:buNone/>
            </a:pPr>
            <a:r>
              <a:rPr lang="ar-SA" altLang="ar-SA" sz="2500" b="1">
                <a:solidFill>
                  <a:schemeClr val="bg2"/>
                </a:solidFill>
                <a:latin typeface="Simplified Arabic" panose="02020603050405020304" pitchFamily="18" charset="-78"/>
                <a:cs typeface="Simplified Arabic" panose="02020603050405020304" pitchFamily="18" charset="-78"/>
              </a:rPr>
              <a:t>القرارات المبرمجة</a:t>
            </a:r>
            <a:endParaRPr lang="en-US" altLang="ar-SA" sz="2500">
              <a:solidFill>
                <a:schemeClr val="bg2"/>
              </a:solidFill>
              <a:latin typeface="Simplified Arabic" panose="02020603050405020304" pitchFamily="18" charset="-78"/>
              <a:cs typeface="Simplified Arabic" panose="02020603050405020304" pitchFamily="18" charset="-78"/>
            </a:endParaRPr>
          </a:p>
          <a:p>
            <a:pPr algn="just">
              <a:lnSpc>
                <a:spcPct val="150000"/>
              </a:lnSpc>
              <a:spcBef>
                <a:spcPct val="0"/>
              </a:spcBef>
              <a:buClrTx/>
              <a:buSzTx/>
              <a:buFontTx/>
              <a:buNone/>
            </a:pPr>
            <a:r>
              <a:rPr lang="ar-SA" altLang="ar-SA" sz="2500">
                <a:solidFill>
                  <a:schemeClr val="bg2"/>
                </a:solidFill>
                <a:latin typeface="Simplified Arabic" panose="02020603050405020304" pitchFamily="18" charset="-78"/>
                <a:cs typeface="Simplified Arabic" panose="02020603050405020304" pitchFamily="18" charset="-78"/>
              </a:rPr>
              <a:t>وهي القرارات المتعلقة بمشكلات عمل بسيطة أو روتينية فهي تعالج مشكلات وحالات ومواقف تنظيمية متكررة روتينية وتتميز بأن طبيعة المشكلات التي تعالجها تكون محددة، وتكون درجة الغموض في الموقف متدنية جداً.</a:t>
            </a:r>
            <a:endParaRPr lang="en-US" altLang="ar-SA" sz="2500">
              <a:solidFill>
                <a:schemeClr val="bg2"/>
              </a:solidFill>
              <a:latin typeface="Simplified Arabic" panose="02020603050405020304" pitchFamily="18" charset="-78"/>
              <a:cs typeface="Simplified Arabic" panose="02020603050405020304" pitchFamily="18" charset="-78"/>
            </a:endParaRPr>
          </a:p>
          <a:p>
            <a:pPr algn="just">
              <a:lnSpc>
                <a:spcPct val="150000"/>
              </a:lnSpc>
              <a:spcBef>
                <a:spcPct val="0"/>
              </a:spcBef>
              <a:buClrTx/>
              <a:buSzTx/>
              <a:buFontTx/>
              <a:buNone/>
            </a:pPr>
            <a:r>
              <a:rPr lang="ar-SA" altLang="ar-SA" sz="2500" b="1">
                <a:solidFill>
                  <a:schemeClr val="bg2"/>
                </a:solidFill>
                <a:latin typeface="Simplified Arabic" panose="02020603050405020304" pitchFamily="18" charset="-78"/>
                <a:cs typeface="Simplified Arabic" panose="02020603050405020304" pitchFamily="18" charset="-78"/>
              </a:rPr>
              <a:t>القرارات غير المبرمجة</a:t>
            </a:r>
            <a:endParaRPr lang="en-US" altLang="ar-SA" sz="2500">
              <a:solidFill>
                <a:schemeClr val="bg2"/>
              </a:solidFill>
              <a:latin typeface="Simplified Arabic" panose="02020603050405020304" pitchFamily="18" charset="-78"/>
              <a:cs typeface="Simplified Arabic" panose="02020603050405020304" pitchFamily="18" charset="-78"/>
            </a:endParaRPr>
          </a:p>
          <a:p>
            <a:pPr algn="just">
              <a:lnSpc>
                <a:spcPct val="150000"/>
              </a:lnSpc>
              <a:spcBef>
                <a:spcPct val="0"/>
              </a:spcBef>
              <a:buClrTx/>
              <a:buSzTx/>
              <a:buFontTx/>
              <a:buNone/>
            </a:pPr>
            <a:r>
              <a:rPr lang="ar-SA" altLang="ar-SA" sz="2500">
                <a:solidFill>
                  <a:schemeClr val="bg2"/>
                </a:solidFill>
                <a:latin typeface="Simplified Arabic" panose="02020603050405020304" pitchFamily="18" charset="-78"/>
                <a:cs typeface="Simplified Arabic" panose="02020603050405020304" pitchFamily="18" charset="-78"/>
              </a:rPr>
              <a:t>هي القرارات التي يتم اتخاذها استجابة لمشكلات تتصف بأنها معقدة أو جديدة وغير متكررة. فهي تتعلق بمشكلات، أو حالات، فهي تتطلب من المديرين أومتخذي القرارات مهارات وقدرات عالية في التعامل معها.</a:t>
            </a:r>
            <a:endParaRPr lang="en-US" altLang="ar-SA" sz="2500">
              <a:solidFill>
                <a:schemeClr val="bg2"/>
              </a:solidFill>
              <a:latin typeface="Simplified Arabic" panose="02020603050405020304" pitchFamily="18" charset="-78"/>
              <a:cs typeface="Simplified Arabic" panose="02020603050405020304" pitchFamily="18" charset="-78"/>
            </a:endParaRPr>
          </a:p>
        </p:txBody>
      </p:sp>
      <p:sp>
        <p:nvSpPr>
          <p:cNvPr id="4" name="Rectangle 8">
            <a:extLst>
              <a:ext uri="{FF2B5EF4-FFF2-40B4-BE49-F238E27FC236}">
                <a16:creationId xmlns:a16="http://schemas.microsoft.com/office/drawing/2014/main" id="{0D49FC24-A3E5-E938-7351-2A17F2C2BA22}"/>
              </a:ext>
            </a:extLst>
          </p:cNvPr>
          <p:cNvSpPr>
            <a:spLocks noChangeArrowheads="1"/>
          </p:cNvSpPr>
          <p:nvPr/>
        </p:nvSpPr>
        <p:spPr bwMode="auto">
          <a:xfrm>
            <a:off x="760413" y="836712"/>
            <a:ext cx="7772400" cy="990600"/>
          </a:xfrm>
          <a:prstGeom prst="rect">
            <a:avLst/>
          </a:prstGeom>
          <a:gradFill rotWithShape="0">
            <a:gsLst>
              <a:gs pos="0">
                <a:srgbClr val="558D55"/>
              </a:gs>
              <a:gs pos="50000">
                <a:srgbClr val="99FF99"/>
              </a:gs>
              <a:gs pos="100000">
                <a:srgbClr val="558D55"/>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r" rtl="1">
              <a:spcBef>
                <a:spcPct val="20000"/>
              </a:spcBef>
              <a:buClr>
                <a:schemeClr val="tx2"/>
              </a:buClr>
              <a:buSzPct val="75000"/>
              <a:buFont typeface="Wingdings" pitchFamily="2" charset="2"/>
              <a:buChar char="n"/>
              <a:defRPr sz="3200">
                <a:solidFill>
                  <a:schemeClr val="tx1"/>
                </a:solidFill>
                <a:latin typeface="Times New Roman" panose="02020603050405020304" pitchFamily="18" charset="0"/>
                <a:cs typeface="Times New Roman" panose="02020603050405020304" pitchFamily="18" charset="0"/>
              </a:defRPr>
            </a:lvl1pPr>
            <a:lvl2pPr marL="742950" indent="-285750" algn="r" rtl="1">
              <a:spcBef>
                <a:spcPct val="20000"/>
              </a:spcBef>
              <a:buClr>
                <a:schemeClr val="folHlink"/>
              </a:buClr>
              <a:buSzPct val="60000"/>
              <a:buFont typeface="Wingdings" pitchFamily="2" charset="2"/>
              <a:buChar char="u"/>
              <a:defRPr sz="3200">
                <a:solidFill>
                  <a:schemeClr val="tx1"/>
                </a:solidFill>
                <a:latin typeface="Times New Roman" panose="02020603050405020304" pitchFamily="18" charset="0"/>
                <a:cs typeface="Times New Roman" panose="02020603050405020304" pitchFamily="18" charset="0"/>
              </a:defRPr>
            </a:lvl2pPr>
            <a:lvl3pPr marL="1143000" indent="-228600" algn="r" rtl="1">
              <a:spcBef>
                <a:spcPct val="20000"/>
              </a:spcBef>
              <a:buClr>
                <a:schemeClr val="tx2"/>
              </a:buClr>
              <a:buSzPct val="60000"/>
              <a:buFont typeface="Wingdings" pitchFamily="2" charset="2"/>
              <a:buChar char="t"/>
              <a:defRPr sz="3200">
                <a:solidFill>
                  <a:schemeClr val="tx1"/>
                </a:solidFill>
                <a:latin typeface="Times New Roman" panose="02020603050405020304" pitchFamily="18" charset="0"/>
                <a:cs typeface="Times New Roman" panose="02020603050405020304" pitchFamily="18" charset="0"/>
              </a:defRPr>
            </a:lvl3pPr>
            <a:lvl4pPr marL="1600200" indent="-228600" algn="r" rtl="1">
              <a:spcBef>
                <a:spcPct val="20000"/>
              </a:spcBef>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4pPr>
            <a:lvl5pPr marL="2057400" indent="-228600" algn="r" rtl="1">
              <a:spcBef>
                <a:spcPct val="20000"/>
              </a:spcBef>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r>
              <a:rPr lang="ar-SA" altLang="ar-SA" sz="3600" b="1">
                <a:solidFill>
                  <a:schemeClr val="bg2"/>
                </a:solidFill>
                <a:cs typeface="PT Bold Heading" pitchFamily="2" charset="-78"/>
              </a:rPr>
              <a:t>أنواع القرارات</a:t>
            </a:r>
            <a:endParaRPr lang="en-US" altLang="ar-SA" sz="3600" b="1">
              <a:solidFill>
                <a:schemeClr val="bg2"/>
              </a:solidFill>
              <a:cs typeface="PT Bold Heading" pitchFamily="2"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arbrak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عنصر نائب لرقم الشريحة 1">
            <a:extLst>
              <a:ext uri="{FF2B5EF4-FFF2-40B4-BE49-F238E27FC236}">
                <a16:creationId xmlns:a16="http://schemas.microsoft.com/office/drawing/2014/main" id="{AF541254-539F-4DFC-949D-06DF812F9E62}"/>
              </a:ext>
            </a:extLst>
          </p:cNvPr>
          <p:cNvSpPr>
            <a:spLocks noGrp="1"/>
          </p:cNvSpPr>
          <p:nvPr>
            <p:ph type="sldNum" sz="quarter" idx="10"/>
          </p:nvPr>
        </p:nvSpPr>
        <p:spPr>
          <a:noFill/>
        </p:spPr>
        <p:txBody>
          <a:bodyPr/>
          <a:lstStyle>
            <a:lvl1pPr algn="r" rtl="1">
              <a:spcBef>
                <a:spcPct val="20000"/>
              </a:spcBef>
              <a:buClr>
                <a:schemeClr val="tx2"/>
              </a:buClr>
              <a:buSzPct val="75000"/>
              <a:buFont typeface="Wingdings" pitchFamily="2" charset="2"/>
              <a:buChar char="n"/>
              <a:defRPr sz="3200">
                <a:solidFill>
                  <a:schemeClr val="tx1"/>
                </a:solidFill>
                <a:latin typeface="Times New Roman" panose="02020603050405020304" pitchFamily="18" charset="0"/>
                <a:cs typeface="Times New Roman" panose="02020603050405020304" pitchFamily="18" charset="0"/>
              </a:defRPr>
            </a:lvl1pPr>
            <a:lvl2pPr marL="742950" indent="-285750" algn="r" rtl="1">
              <a:spcBef>
                <a:spcPct val="20000"/>
              </a:spcBef>
              <a:buClr>
                <a:schemeClr val="folHlink"/>
              </a:buClr>
              <a:buSzPct val="60000"/>
              <a:buFont typeface="Wingdings" pitchFamily="2" charset="2"/>
              <a:buChar char="u"/>
              <a:defRPr sz="3200">
                <a:solidFill>
                  <a:schemeClr val="tx1"/>
                </a:solidFill>
                <a:latin typeface="Times New Roman" panose="02020603050405020304" pitchFamily="18" charset="0"/>
                <a:cs typeface="Times New Roman" panose="02020603050405020304" pitchFamily="18" charset="0"/>
              </a:defRPr>
            </a:lvl2pPr>
            <a:lvl3pPr marL="1143000" indent="-228600" algn="r" rtl="1">
              <a:spcBef>
                <a:spcPct val="20000"/>
              </a:spcBef>
              <a:buClr>
                <a:schemeClr val="tx2"/>
              </a:buClr>
              <a:buSzPct val="60000"/>
              <a:buFont typeface="Wingdings" pitchFamily="2" charset="2"/>
              <a:buChar char="t"/>
              <a:defRPr sz="3200">
                <a:solidFill>
                  <a:schemeClr val="tx1"/>
                </a:solidFill>
                <a:latin typeface="Times New Roman" panose="02020603050405020304" pitchFamily="18" charset="0"/>
                <a:cs typeface="Times New Roman" panose="02020603050405020304" pitchFamily="18" charset="0"/>
              </a:defRPr>
            </a:lvl3pPr>
            <a:lvl4pPr marL="1600200" indent="-228600" algn="r" rtl="1">
              <a:spcBef>
                <a:spcPct val="20000"/>
              </a:spcBef>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4pPr>
            <a:lvl5pPr marL="2057400" indent="-228600" algn="r" rtl="1">
              <a:spcBef>
                <a:spcPct val="20000"/>
              </a:spcBef>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9pPr>
          </a:lstStyle>
          <a:p>
            <a:pPr rtl="0">
              <a:spcBef>
                <a:spcPct val="0"/>
              </a:spcBef>
              <a:buClrTx/>
              <a:buSzTx/>
              <a:buFontTx/>
              <a:buNone/>
            </a:pPr>
            <a:fld id="{7243F7D6-ADE8-584A-A409-BB18F7EC04A0}" type="slidenum">
              <a:rPr lang="ar-SA" altLang="ar-SA" sz="1800">
                <a:solidFill>
                  <a:srgbClr val="0B013B"/>
                </a:solidFill>
              </a:rPr>
              <a:pPr rtl="0">
                <a:spcBef>
                  <a:spcPct val="0"/>
                </a:spcBef>
                <a:buClrTx/>
                <a:buSzTx/>
                <a:buFontTx/>
                <a:buNone/>
              </a:pPr>
              <a:t>19</a:t>
            </a:fld>
            <a:endParaRPr lang="en-US" altLang="ar-SA" sz="1800">
              <a:solidFill>
                <a:srgbClr val="0B013B"/>
              </a:solidFill>
            </a:endParaRPr>
          </a:p>
        </p:txBody>
      </p:sp>
      <p:sp>
        <p:nvSpPr>
          <p:cNvPr id="4" name="Rectangle 14">
            <a:extLst>
              <a:ext uri="{FF2B5EF4-FFF2-40B4-BE49-F238E27FC236}">
                <a16:creationId xmlns:a16="http://schemas.microsoft.com/office/drawing/2014/main" id="{3B7D4FD0-5219-635A-AE79-085B26311ACA}"/>
              </a:ext>
            </a:extLst>
          </p:cNvPr>
          <p:cNvSpPr>
            <a:spLocks noChangeArrowheads="1"/>
          </p:cNvSpPr>
          <p:nvPr/>
        </p:nvSpPr>
        <p:spPr bwMode="auto">
          <a:xfrm>
            <a:off x="911383" y="908720"/>
            <a:ext cx="7772400" cy="1143000"/>
          </a:xfrm>
          <a:prstGeom prst="rect">
            <a:avLst/>
          </a:prstGeom>
          <a:gradFill rotWithShape="0">
            <a:gsLst>
              <a:gs pos="0">
                <a:srgbClr val="558D55"/>
              </a:gs>
              <a:gs pos="50000">
                <a:srgbClr val="99FF99"/>
              </a:gs>
              <a:gs pos="100000">
                <a:srgbClr val="558D55"/>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r" rtl="1">
              <a:spcBef>
                <a:spcPct val="20000"/>
              </a:spcBef>
              <a:buClr>
                <a:schemeClr val="tx2"/>
              </a:buClr>
              <a:buSzPct val="75000"/>
              <a:buFont typeface="Wingdings" pitchFamily="2" charset="2"/>
              <a:buChar char="n"/>
              <a:defRPr sz="3200">
                <a:solidFill>
                  <a:schemeClr val="tx1"/>
                </a:solidFill>
                <a:latin typeface="Times New Roman" panose="02020603050405020304" pitchFamily="18" charset="0"/>
                <a:cs typeface="Times New Roman" panose="02020603050405020304" pitchFamily="18" charset="0"/>
              </a:defRPr>
            </a:lvl1pPr>
            <a:lvl2pPr marL="742950" indent="-285750" algn="r" rtl="1">
              <a:spcBef>
                <a:spcPct val="20000"/>
              </a:spcBef>
              <a:buClr>
                <a:schemeClr val="folHlink"/>
              </a:buClr>
              <a:buSzPct val="60000"/>
              <a:buFont typeface="Wingdings" pitchFamily="2" charset="2"/>
              <a:buChar char="u"/>
              <a:defRPr sz="3200">
                <a:solidFill>
                  <a:schemeClr val="tx1"/>
                </a:solidFill>
                <a:latin typeface="Times New Roman" panose="02020603050405020304" pitchFamily="18" charset="0"/>
                <a:cs typeface="Times New Roman" panose="02020603050405020304" pitchFamily="18" charset="0"/>
              </a:defRPr>
            </a:lvl2pPr>
            <a:lvl3pPr marL="1143000" indent="-228600" algn="r" rtl="1">
              <a:spcBef>
                <a:spcPct val="20000"/>
              </a:spcBef>
              <a:buClr>
                <a:schemeClr val="tx2"/>
              </a:buClr>
              <a:buSzPct val="60000"/>
              <a:buFont typeface="Wingdings" pitchFamily="2" charset="2"/>
              <a:buChar char="t"/>
              <a:defRPr sz="3200">
                <a:solidFill>
                  <a:schemeClr val="tx1"/>
                </a:solidFill>
                <a:latin typeface="Times New Roman" panose="02020603050405020304" pitchFamily="18" charset="0"/>
                <a:cs typeface="Times New Roman" panose="02020603050405020304" pitchFamily="18" charset="0"/>
              </a:defRPr>
            </a:lvl3pPr>
            <a:lvl4pPr marL="1600200" indent="-228600" algn="r" rtl="1">
              <a:spcBef>
                <a:spcPct val="20000"/>
              </a:spcBef>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4pPr>
            <a:lvl5pPr marL="2057400" indent="-228600" algn="r" rtl="1">
              <a:spcBef>
                <a:spcPct val="20000"/>
              </a:spcBef>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r>
              <a:rPr lang="ar-SA" altLang="ar-SA" sz="3500">
                <a:solidFill>
                  <a:schemeClr val="bg2"/>
                </a:solidFill>
                <a:cs typeface="PT Bold Heading" pitchFamily="2" charset="-78"/>
              </a:rPr>
              <a:t>مقارنة بين القرارات المبرمجة وغير المبرمجة</a:t>
            </a:r>
            <a:endParaRPr lang="en-US" altLang="ar-SA" sz="3500" b="1">
              <a:solidFill>
                <a:schemeClr val="bg2"/>
              </a:solidFill>
              <a:cs typeface="PT Bold Heading" pitchFamily="2" charset="-78"/>
            </a:endParaRPr>
          </a:p>
        </p:txBody>
      </p:sp>
      <p:graphicFrame>
        <p:nvGraphicFramePr>
          <p:cNvPr id="2" name="جدول 1">
            <a:extLst>
              <a:ext uri="{FF2B5EF4-FFF2-40B4-BE49-F238E27FC236}">
                <a16:creationId xmlns:a16="http://schemas.microsoft.com/office/drawing/2014/main" id="{667AB9C6-4E91-D2DC-2F0D-150023353786}"/>
              </a:ext>
            </a:extLst>
          </p:cNvPr>
          <p:cNvGraphicFramePr>
            <a:graphicFrameLocks noGrp="1"/>
          </p:cNvGraphicFramePr>
          <p:nvPr>
            <p:extLst>
              <p:ext uri="{D42A27DB-BD31-4B8C-83A1-F6EECF244321}">
                <p14:modId xmlns:p14="http://schemas.microsoft.com/office/powerpoint/2010/main" val="1565343906"/>
              </p:ext>
            </p:extLst>
          </p:nvPr>
        </p:nvGraphicFramePr>
        <p:xfrm>
          <a:off x="911383" y="2204864"/>
          <a:ext cx="7772400" cy="4522786"/>
        </p:xfrm>
        <a:graphic>
          <a:graphicData uri="http://schemas.openxmlformats.org/drawingml/2006/table">
            <a:tbl>
              <a:tblPr rtl="1" firstRow="1" firstCol="1" bandRow="1">
                <a:tableStyleId>{5C22544A-7EE6-4342-B048-85BDC9FD1C3A}</a:tableStyleId>
              </a:tblPr>
              <a:tblGrid>
                <a:gridCol w="2590176">
                  <a:extLst>
                    <a:ext uri="{9D8B030D-6E8A-4147-A177-3AD203B41FA5}">
                      <a16:colId xmlns:a16="http://schemas.microsoft.com/office/drawing/2014/main" val="2445112664"/>
                    </a:ext>
                  </a:extLst>
                </a:gridCol>
                <a:gridCol w="2591112">
                  <a:extLst>
                    <a:ext uri="{9D8B030D-6E8A-4147-A177-3AD203B41FA5}">
                      <a16:colId xmlns:a16="http://schemas.microsoft.com/office/drawing/2014/main" val="4222597832"/>
                    </a:ext>
                  </a:extLst>
                </a:gridCol>
                <a:gridCol w="2591112">
                  <a:extLst>
                    <a:ext uri="{9D8B030D-6E8A-4147-A177-3AD203B41FA5}">
                      <a16:colId xmlns:a16="http://schemas.microsoft.com/office/drawing/2014/main" val="15300741"/>
                    </a:ext>
                  </a:extLst>
                </a:gridCol>
              </a:tblGrid>
              <a:tr h="360091">
                <a:tc rowSpan="2">
                  <a:txBody>
                    <a:bodyPr/>
                    <a:lstStyle/>
                    <a:p>
                      <a:pPr algn="ctr" rtl="1">
                        <a:lnSpc>
                          <a:spcPct val="107000"/>
                        </a:lnSpc>
                        <a:spcAft>
                          <a:spcPts val="0"/>
                        </a:spcAft>
                      </a:pPr>
                      <a:r>
                        <a:rPr lang="ar-SA" sz="2000" dirty="0">
                          <a:solidFill>
                            <a:schemeClr val="bg2"/>
                          </a:solidFill>
                          <a:effectLst/>
                        </a:rPr>
                        <a:t>معيار المقارنة</a:t>
                      </a:r>
                      <a:endParaRPr lang="en-US" sz="2000" dirty="0">
                        <a:solidFill>
                          <a:schemeClr val="bg2"/>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gridSpan="2">
                  <a:txBody>
                    <a:bodyPr/>
                    <a:lstStyle/>
                    <a:p>
                      <a:pPr algn="ctr" rtl="1">
                        <a:lnSpc>
                          <a:spcPct val="107000"/>
                        </a:lnSpc>
                        <a:spcAft>
                          <a:spcPts val="0"/>
                        </a:spcAft>
                      </a:pPr>
                      <a:r>
                        <a:rPr lang="ar-SA" sz="2000" dirty="0">
                          <a:solidFill>
                            <a:schemeClr val="bg2"/>
                          </a:solidFill>
                          <a:effectLst/>
                        </a:rPr>
                        <a:t>أنواع القرارات </a:t>
                      </a:r>
                      <a:endParaRPr lang="en-US" sz="2000" dirty="0">
                        <a:solidFill>
                          <a:schemeClr val="bg2"/>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hMerge="1">
                  <a:txBody>
                    <a:bodyPr/>
                    <a:lstStyle/>
                    <a:p>
                      <a:pPr algn="ctr" rtl="1">
                        <a:lnSpc>
                          <a:spcPct val="107000"/>
                        </a:lnSpc>
                        <a:spcAft>
                          <a:spcPts val="0"/>
                        </a:spcAft>
                      </a:pPr>
                      <a:endParaRPr lang="en-US" sz="2000" dirty="0">
                        <a:solidFill>
                          <a:schemeClr val="bg2"/>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298052369"/>
                  </a:ext>
                </a:extLst>
              </a:tr>
              <a:tr h="326185">
                <a:tc vMerge="1">
                  <a:txBody>
                    <a:bodyPr/>
                    <a:lstStyle/>
                    <a:p>
                      <a:pPr rtl="1"/>
                      <a:endParaRPr lang="ar-SA"/>
                    </a:p>
                  </a:txBody>
                  <a:tcPr/>
                </a:tc>
                <a:tc>
                  <a:txBody>
                    <a:bodyPr/>
                    <a:lstStyle/>
                    <a:p>
                      <a:pPr algn="ctr" rtl="1">
                        <a:lnSpc>
                          <a:spcPct val="107000"/>
                        </a:lnSpc>
                        <a:spcAft>
                          <a:spcPts val="0"/>
                        </a:spcAft>
                      </a:pPr>
                      <a:r>
                        <a:rPr lang="ar-SA" sz="2000" b="1" dirty="0">
                          <a:solidFill>
                            <a:schemeClr val="bg2"/>
                          </a:solidFill>
                          <a:effectLst/>
                        </a:rPr>
                        <a:t>قرارات مبرمجة</a:t>
                      </a:r>
                      <a:endParaRPr lang="en-US" sz="2000" b="1" dirty="0">
                        <a:solidFill>
                          <a:schemeClr val="bg2"/>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solidFill>
                      <a:schemeClr val="accent2"/>
                    </a:solidFill>
                  </a:tcPr>
                </a:tc>
                <a:tc>
                  <a:txBody>
                    <a:bodyPr/>
                    <a:lstStyle/>
                    <a:p>
                      <a:pPr algn="ctr" rtl="1">
                        <a:lnSpc>
                          <a:spcPct val="107000"/>
                        </a:lnSpc>
                        <a:spcAft>
                          <a:spcPts val="0"/>
                        </a:spcAft>
                      </a:pPr>
                      <a:r>
                        <a:rPr lang="ar-SA" sz="2000" b="1" dirty="0">
                          <a:solidFill>
                            <a:schemeClr val="bg2"/>
                          </a:solidFill>
                          <a:effectLst/>
                        </a:rPr>
                        <a:t>قرارات غير مبرمجة</a:t>
                      </a:r>
                      <a:endParaRPr lang="en-US" sz="2000" b="1" dirty="0">
                        <a:solidFill>
                          <a:schemeClr val="bg2"/>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solidFill>
                      <a:schemeClr val="accent2"/>
                    </a:solidFill>
                  </a:tcPr>
                </a:tc>
                <a:extLst>
                  <a:ext uri="{0D108BD9-81ED-4DB2-BD59-A6C34878D82A}">
                    <a16:rowId xmlns:a16="http://schemas.microsoft.com/office/drawing/2014/main" val="4066696428"/>
                  </a:ext>
                </a:extLst>
              </a:tr>
              <a:tr h="326185">
                <a:tc>
                  <a:txBody>
                    <a:bodyPr/>
                    <a:lstStyle/>
                    <a:p>
                      <a:pPr marL="342900" lvl="0" indent="-342900" algn="ctr" rtl="1">
                        <a:lnSpc>
                          <a:spcPct val="107000"/>
                        </a:lnSpc>
                        <a:spcAft>
                          <a:spcPts val="0"/>
                        </a:spcAft>
                        <a:buFont typeface="+mj-lt"/>
                        <a:buAutoNum type="arabicPeriod"/>
                      </a:pPr>
                      <a:r>
                        <a:rPr lang="ar-SA" sz="2000">
                          <a:solidFill>
                            <a:schemeClr val="bg2"/>
                          </a:solidFill>
                          <a:effectLst/>
                        </a:rPr>
                        <a:t>نوع المشكلة</a:t>
                      </a:r>
                      <a:endParaRPr lang="en-US" sz="2000">
                        <a:solidFill>
                          <a:schemeClr val="bg2"/>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07000"/>
                        </a:lnSpc>
                        <a:spcAft>
                          <a:spcPts val="0"/>
                        </a:spcAft>
                      </a:pPr>
                      <a:r>
                        <a:rPr lang="ar-SA" sz="2000">
                          <a:solidFill>
                            <a:schemeClr val="bg2"/>
                          </a:solidFill>
                          <a:effectLst/>
                        </a:rPr>
                        <a:t>روتينية، متكررة</a:t>
                      </a:r>
                      <a:endParaRPr lang="en-US" sz="2000">
                        <a:solidFill>
                          <a:schemeClr val="bg2"/>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ar-SA" sz="2000">
                          <a:solidFill>
                            <a:schemeClr val="bg2"/>
                          </a:solidFill>
                          <a:effectLst/>
                        </a:rPr>
                        <a:t>غير روتينية/جديدة</a:t>
                      </a:r>
                      <a:endParaRPr lang="en-US" sz="2000">
                        <a:solidFill>
                          <a:schemeClr val="bg2"/>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4504331"/>
                  </a:ext>
                </a:extLst>
              </a:tr>
              <a:tr h="326185">
                <a:tc>
                  <a:txBody>
                    <a:bodyPr/>
                    <a:lstStyle/>
                    <a:p>
                      <a:pPr marL="342900" lvl="0" indent="-342900" algn="ctr" rtl="1">
                        <a:lnSpc>
                          <a:spcPct val="107000"/>
                        </a:lnSpc>
                        <a:spcAft>
                          <a:spcPts val="0"/>
                        </a:spcAft>
                        <a:buFont typeface="+mj-lt"/>
                        <a:buAutoNum type="arabicPeriod"/>
                      </a:pPr>
                      <a:r>
                        <a:rPr lang="ar-SA" sz="2000">
                          <a:solidFill>
                            <a:schemeClr val="bg2"/>
                          </a:solidFill>
                          <a:effectLst/>
                        </a:rPr>
                        <a:t>المعلومات</a:t>
                      </a:r>
                      <a:endParaRPr lang="en-US" sz="2000">
                        <a:solidFill>
                          <a:schemeClr val="bg2"/>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07000"/>
                        </a:lnSpc>
                        <a:spcAft>
                          <a:spcPts val="0"/>
                        </a:spcAft>
                      </a:pPr>
                      <a:r>
                        <a:rPr lang="ar-SA" sz="2000">
                          <a:solidFill>
                            <a:schemeClr val="bg2"/>
                          </a:solidFill>
                          <a:effectLst/>
                        </a:rPr>
                        <a:t>متوفرة</a:t>
                      </a:r>
                      <a:endParaRPr lang="en-US" sz="2000">
                        <a:solidFill>
                          <a:schemeClr val="bg2"/>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ar-SA" sz="2000">
                          <a:solidFill>
                            <a:schemeClr val="bg2"/>
                          </a:solidFill>
                          <a:effectLst/>
                        </a:rPr>
                        <a:t>قليلة</a:t>
                      </a:r>
                      <a:endParaRPr lang="en-US" sz="2000">
                        <a:solidFill>
                          <a:schemeClr val="bg2"/>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833833406"/>
                  </a:ext>
                </a:extLst>
              </a:tr>
              <a:tr h="326185">
                <a:tc>
                  <a:txBody>
                    <a:bodyPr/>
                    <a:lstStyle/>
                    <a:p>
                      <a:pPr marL="342900" lvl="0" indent="-342900" algn="ctr" rtl="1">
                        <a:lnSpc>
                          <a:spcPct val="107000"/>
                        </a:lnSpc>
                        <a:spcAft>
                          <a:spcPts val="0"/>
                        </a:spcAft>
                        <a:buFont typeface="+mj-lt"/>
                        <a:buAutoNum type="arabicPeriod"/>
                      </a:pPr>
                      <a:r>
                        <a:rPr lang="ar-SA" sz="2000" dirty="0">
                          <a:solidFill>
                            <a:schemeClr val="bg2"/>
                          </a:solidFill>
                          <a:effectLst/>
                        </a:rPr>
                        <a:t>البدائل</a:t>
                      </a:r>
                      <a:endParaRPr lang="en-US" sz="2000" dirty="0">
                        <a:solidFill>
                          <a:schemeClr val="bg2"/>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07000"/>
                        </a:lnSpc>
                        <a:spcAft>
                          <a:spcPts val="0"/>
                        </a:spcAft>
                      </a:pPr>
                      <a:r>
                        <a:rPr lang="ar-SA" sz="2000" dirty="0">
                          <a:solidFill>
                            <a:schemeClr val="bg2"/>
                          </a:solidFill>
                          <a:effectLst/>
                        </a:rPr>
                        <a:t>متعددة وواضحة</a:t>
                      </a:r>
                      <a:endParaRPr lang="en-US" sz="2000" dirty="0">
                        <a:solidFill>
                          <a:schemeClr val="bg2"/>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ar-SA" sz="2000">
                          <a:solidFill>
                            <a:schemeClr val="bg2"/>
                          </a:solidFill>
                          <a:effectLst/>
                        </a:rPr>
                        <a:t>محدودة وغير واضحة</a:t>
                      </a:r>
                      <a:endParaRPr lang="en-US" sz="2000">
                        <a:solidFill>
                          <a:schemeClr val="bg2"/>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368109905"/>
                  </a:ext>
                </a:extLst>
              </a:tr>
              <a:tr h="1262591">
                <a:tc>
                  <a:txBody>
                    <a:bodyPr/>
                    <a:lstStyle/>
                    <a:p>
                      <a:pPr marL="342900" lvl="0" indent="-342900" algn="ctr" rtl="1">
                        <a:lnSpc>
                          <a:spcPct val="107000"/>
                        </a:lnSpc>
                        <a:spcAft>
                          <a:spcPts val="0"/>
                        </a:spcAft>
                        <a:buFont typeface="+mj-lt"/>
                        <a:buAutoNum type="arabicPeriod"/>
                      </a:pPr>
                      <a:r>
                        <a:rPr lang="ar-SA" sz="2000">
                          <a:solidFill>
                            <a:schemeClr val="bg2"/>
                          </a:solidFill>
                          <a:effectLst/>
                        </a:rPr>
                        <a:t>جهة اتخاذ القرار</a:t>
                      </a:r>
                      <a:endParaRPr lang="en-US" sz="2000">
                        <a:solidFill>
                          <a:schemeClr val="bg2"/>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07000"/>
                        </a:lnSpc>
                        <a:spcAft>
                          <a:spcPts val="0"/>
                        </a:spcAft>
                      </a:pPr>
                      <a:r>
                        <a:rPr lang="ar-SA" sz="2000">
                          <a:solidFill>
                            <a:schemeClr val="bg2"/>
                          </a:solidFill>
                          <a:effectLst/>
                        </a:rPr>
                        <a:t>الإدارة الدنيا بشكل كبير، ثم الإدارة الوسطى بشكل أقل، والإدارة العليا بشكل محدود</a:t>
                      </a:r>
                      <a:endParaRPr lang="en-US" sz="2000">
                        <a:solidFill>
                          <a:schemeClr val="bg2"/>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ar-SA" sz="2000">
                          <a:solidFill>
                            <a:schemeClr val="bg2"/>
                          </a:solidFill>
                          <a:effectLst/>
                        </a:rPr>
                        <a:t>الإدارة العليا، ثم الإدارة الوسطى بشكل أقل، ثم الإدارة الدنيا بشكل محدود.</a:t>
                      </a:r>
                      <a:endParaRPr lang="en-US" sz="2000">
                        <a:solidFill>
                          <a:schemeClr val="bg2"/>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185554834"/>
                  </a:ext>
                </a:extLst>
              </a:tr>
              <a:tr h="942994">
                <a:tc>
                  <a:txBody>
                    <a:bodyPr/>
                    <a:lstStyle/>
                    <a:p>
                      <a:pPr marL="342900" lvl="0" indent="-342900" algn="ctr" rtl="1">
                        <a:lnSpc>
                          <a:spcPct val="107000"/>
                        </a:lnSpc>
                        <a:spcAft>
                          <a:spcPts val="0"/>
                        </a:spcAft>
                        <a:buFont typeface="+mj-lt"/>
                        <a:buAutoNum type="arabicPeriod"/>
                      </a:pPr>
                      <a:r>
                        <a:rPr lang="ar-SA" sz="2000">
                          <a:solidFill>
                            <a:schemeClr val="bg2"/>
                          </a:solidFill>
                          <a:effectLst/>
                        </a:rPr>
                        <a:t>الإجراء</a:t>
                      </a:r>
                      <a:endParaRPr lang="en-US" sz="2000">
                        <a:solidFill>
                          <a:schemeClr val="bg2"/>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07000"/>
                        </a:lnSpc>
                        <a:spcAft>
                          <a:spcPts val="0"/>
                        </a:spcAft>
                      </a:pPr>
                      <a:r>
                        <a:rPr lang="ar-SA" sz="2000">
                          <a:solidFill>
                            <a:schemeClr val="bg2"/>
                          </a:solidFill>
                          <a:effectLst/>
                        </a:rPr>
                        <a:t>الاعتماد على السياسات والقواعد والإجراءات المحددة</a:t>
                      </a:r>
                      <a:endParaRPr lang="en-US" sz="2000">
                        <a:solidFill>
                          <a:schemeClr val="bg2"/>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ar-SA" sz="2000">
                          <a:solidFill>
                            <a:schemeClr val="bg2"/>
                          </a:solidFill>
                          <a:effectLst/>
                        </a:rPr>
                        <a:t>الحاجة إلى الإبداع والتحليل المتعمق لحل المشكلة.</a:t>
                      </a:r>
                      <a:endParaRPr lang="en-US" sz="2000">
                        <a:solidFill>
                          <a:schemeClr val="bg2"/>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356139801"/>
                  </a:ext>
                </a:extLst>
              </a:tr>
              <a:tr h="326185">
                <a:tc>
                  <a:txBody>
                    <a:bodyPr/>
                    <a:lstStyle/>
                    <a:p>
                      <a:pPr marL="342900" lvl="0" indent="-342900" algn="ctr" rtl="1">
                        <a:lnSpc>
                          <a:spcPct val="107000"/>
                        </a:lnSpc>
                        <a:spcAft>
                          <a:spcPts val="0"/>
                        </a:spcAft>
                        <a:buFont typeface="+mj-lt"/>
                        <a:buAutoNum type="arabicPeriod"/>
                      </a:pPr>
                      <a:r>
                        <a:rPr lang="ar-SA" sz="2000">
                          <a:solidFill>
                            <a:schemeClr val="bg2"/>
                          </a:solidFill>
                          <a:effectLst/>
                        </a:rPr>
                        <a:t>درجة المخاطرة</a:t>
                      </a:r>
                      <a:endParaRPr lang="en-US" sz="2000">
                        <a:solidFill>
                          <a:schemeClr val="bg2"/>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07000"/>
                        </a:lnSpc>
                        <a:spcAft>
                          <a:spcPts val="0"/>
                        </a:spcAft>
                      </a:pPr>
                      <a:r>
                        <a:rPr lang="ar-SA" sz="2000">
                          <a:solidFill>
                            <a:schemeClr val="bg2"/>
                          </a:solidFill>
                          <a:effectLst/>
                        </a:rPr>
                        <a:t>قليلة</a:t>
                      </a:r>
                      <a:endParaRPr lang="en-US" sz="2000">
                        <a:solidFill>
                          <a:schemeClr val="bg2"/>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ar-SA" sz="2000">
                          <a:solidFill>
                            <a:schemeClr val="bg2"/>
                          </a:solidFill>
                          <a:effectLst/>
                        </a:rPr>
                        <a:t>عالية جداً</a:t>
                      </a:r>
                      <a:endParaRPr lang="en-US" sz="2000">
                        <a:solidFill>
                          <a:schemeClr val="bg2"/>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43365301"/>
                  </a:ext>
                </a:extLst>
              </a:tr>
              <a:tr h="326185">
                <a:tc>
                  <a:txBody>
                    <a:bodyPr/>
                    <a:lstStyle/>
                    <a:p>
                      <a:pPr marL="342900" lvl="0" indent="-342900" algn="ctr" rtl="1">
                        <a:lnSpc>
                          <a:spcPct val="107000"/>
                        </a:lnSpc>
                        <a:spcAft>
                          <a:spcPts val="0"/>
                        </a:spcAft>
                        <a:buFont typeface="+mj-lt"/>
                        <a:buAutoNum type="arabicPeriod"/>
                      </a:pPr>
                      <a:r>
                        <a:rPr lang="ar-SA" sz="2000">
                          <a:solidFill>
                            <a:schemeClr val="bg2"/>
                          </a:solidFill>
                          <a:effectLst/>
                        </a:rPr>
                        <a:t>درجة التعقيد</a:t>
                      </a:r>
                      <a:endParaRPr lang="en-US" sz="2000">
                        <a:solidFill>
                          <a:schemeClr val="bg2"/>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rtl="1">
                        <a:lnSpc>
                          <a:spcPct val="107000"/>
                        </a:lnSpc>
                        <a:spcAft>
                          <a:spcPts val="0"/>
                        </a:spcAft>
                      </a:pPr>
                      <a:r>
                        <a:rPr lang="ar-SA" sz="2000">
                          <a:solidFill>
                            <a:schemeClr val="bg2"/>
                          </a:solidFill>
                          <a:effectLst/>
                        </a:rPr>
                        <a:t>بسيطة</a:t>
                      </a:r>
                      <a:endParaRPr lang="en-US" sz="2000">
                        <a:solidFill>
                          <a:schemeClr val="bg2"/>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0"/>
                        </a:spcAft>
                      </a:pPr>
                      <a:r>
                        <a:rPr lang="ar-SA" sz="2000" dirty="0">
                          <a:solidFill>
                            <a:schemeClr val="bg2"/>
                          </a:solidFill>
                          <a:effectLst/>
                        </a:rPr>
                        <a:t>معقدة</a:t>
                      </a:r>
                      <a:endParaRPr lang="en-US" sz="2000" dirty="0">
                        <a:solidFill>
                          <a:schemeClr val="bg2"/>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416553637"/>
                  </a:ext>
                </a:extLst>
              </a:tr>
            </a:tbl>
          </a:graphicData>
        </a:graphic>
      </p:graphicFrame>
    </p:spTree>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عنصر نائب لرقم الشريحة 1">
            <a:extLst>
              <a:ext uri="{FF2B5EF4-FFF2-40B4-BE49-F238E27FC236}">
                <a16:creationId xmlns:a16="http://schemas.microsoft.com/office/drawing/2014/main" id="{86AD4173-39A2-5355-08F7-89F2BA417EFE}"/>
              </a:ext>
            </a:extLst>
          </p:cNvPr>
          <p:cNvSpPr>
            <a:spLocks noGrp="1"/>
          </p:cNvSpPr>
          <p:nvPr>
            <p:ph type="sldNum" sz="quarter" idx="10"/>
          </p:nvPr>
        </p:nvSpPr>
        <p:spPr>
          <a:noFill/>
        </p:spPr>
        <p:txBody>
          <a:bodyPr/>
          <a:lstStyle>
            <a:lvl1pPr algn="r" rtl="1">
              <a:spcBef>
                <a:spcPct val="20000"/>
              </a:spcBef>
              <a:buClr>
                <a:schemeClr val="tx2"/>
              </a:buClr>
              <a:buSzPct val="75000"/>
              <a:buFont typeface="Wingdings" pitchFamily="2" charset="2"/>
              <a:buChar char="n"/>
              <a:defRPr sz="3200">
                <a:solidFill>
                  <a:schemeClr val="tx1"/>
                </a:solidFill>
                <a:latin typeface="Times New Roman" panose="02020603050405020304" pitchFamily="18" charset="0"/>
                <a:cs typeface="Times New Roman" panose="02020603050405020304" pitchFamily="18" charset="0"/>
              </a:defRPr>
            </a:lvl1pPr>
            <a:lvl2pPr marL="742950" indent="-285750" algn="r" rtl="1">
              <a:spcBef>
                <a:spcPct val="20000"/>
              </a:spcBef>
              <a:buClr>
                <a:schemeClr val="folHlink"/>
              </a:buClr>
              <a:buSzPct val="60000"/>
              <a:buFont typeface="Wingdings" pitchFamily="2" charset="2"/>
              <a:buChar char="u"/>
              <a:defRPr sz="3200">
                <a:solidFill>
                  <a:schemeClr val="tx1"/>
                </a:solidFill>
                <a:latin typeface="Times New Roman" panose="02020603050405020304" pitchFamily="18" charset="0"/>
                <a:cs typeface="Times New Roman" panose="02020603050405020304" pitchFamily="18" charset="0"/>
              </a:defRPr>
            </a:lvl2pPr>
            <a:lvl3pPr marL="1143000" indent="-228600" algn="r" rtl="1">
              <a:spcBef>
                <a:spcPct val="20000"/>
              </a:spcBef>
              <a:buClr>
                <a:schemeClr val="tx2"/>
              </a:buClr>
              <a:buSzPct val="60000"/>
              <a:buFont typeface="Wingdings" pitchFamily="2" charset="2"/>
              <a:buChar char="t"/>
              <a:defRPr sz="3200">
                <a:solidFill>
                  <a:schemeClr val="tx1"/>
                </a:solidFill>
                <a:latin typeface="Times New Roman" panose="02020603050405020304" pitchFamily="18" charset="0"/>
                <a:cs typeface="Times New Roman" panose="02020603050405020304" pitchFamily="18" charset="0"/>
              </a:defRPr>
            </a:lvl3pPr>
            <a:lvl4pPr marL="1600200" indent="-228600" algn="r" rtl="1">
              <a:spcBef>
                <a:spcPct val="20000"/>
              </a:spcBef>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4pPr>
            <a:lvl5pPr marL="2057400" indent="-228600" algn="r" rtl="1">
              <a:spcBef>
                <a:spcPct val="20000"/>
              </a:spcBef>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9pPr>
          </a:lstStyle>
          <a:p>
            <a:pPr rtl="0">
              <a:spcBef>
                <a:spcPct val="0"/>
              </a:spcBef>
              <a:buClrTx/>
              <a:buSzTx/>
              <a:buFontTx/>
              <a:buNone/>
            </a:pPr>
            <a:fld id="{8ECE3518-BDDF-8C48-B510-DFFF5914AB2B}" type="slidenum">
              <a:rPr lang="ar-SA" altLang="ar-SA" sz="1800">
                <a:solidFill>
                  <a:srgbClr val="0B013B"/>
                </a:solidFill>
              </a:rPr>
              <a:pPr rtl="0">
                <a:spcBef>
                  <a:spcPct val="0"/>
                </a:spcBef>
                <a:buClrTx/>
                <a:buSzTx/>
                <a:buFontTx/>
                <a:buNone/>
              </a:pPr>
              <a:t>2</a:t>
            </a:fld>
            <a:endParaRPr lang="en-US" altLang="ar-SA" sz="1800">
              <a:solidFill>
                <a:srgbClr val="0B013B"/>
              </a:solidFill>
            </a:endParaRPr>
          </a:p>
        </p:txBody>
      </p:sp>
      <p:sp>
        <p:nvSpPr>
          <p:cNvPr id="5123" name="مربع نص 2">
            <a:extLst>
              <a:ext uri="{FF2B5EF4-FFF2-40B4-BE49-F238E27FC236}">
                <a16:creationId xmlns:a16="http://schemas.microsoft.com/office/drawing/2014/main" id="{5ED5B77C-CE54-66CF-6185-87E8A79A9F52}"/>
              </a:ext>
            </a:extLst>
          </p:cNvPr>
          <p:cNvSpPr txBox="1">
            <a:spLocks noChangeArrowheads="1"/>
          </p:cNvSpPr>
          <p:nvPr/>
        </p:nvSpPr>
        <p:spPr bwMode="auto">
          <a:xfrm>
            <a:off x="1908175" y="2997200"/>
            <a:ext cx="49688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defRPr sz="2400">
                <a:solidFill>
                  <a:schemeClr val="tx1"/>
                </a:solidFill>
                <a:latin typeface="Times New Roman" panose="02020603050405020304" pitchFamily="18" charset="0"/>
                <a:cs typeface="Times New Roman" panose="02020603050405020304" pitchFamily="18" charset="0"/>
              </a:defRPr>
            </a:lvl1pPr>
            <a:lvl2pPr marL="742950" indent="-285750" algn="r" rtl="1">
              <a:defRPr sz="2400">
                <a:solidFill>
                  <a:schemeClr val="tx1"/>
                </a:solidFill>
                <a:latin typeface="Times New Roman" panose="02020603050405020304" pitchFamily="18" charset="0"/>
                <a:cs typeface="Times New Roman" panose="02020603050405020304" pitchFamily="18" charset="0"/>
              </a:defRPr>
            </a:lvl2pPr>
            <a:lvl3pPr marL="1143000" indent="-228600" algn="r" rtl="1">
              <a:defRPr sz="2400">
                <a:solidFill>
                  <a:schemeClr val="tx1"/>
                </a:solidFill>
                <a:latin typeface="Times New Roman" panose="02020603050405020304" pitchFamily="18" charset="0"/>
                <a:cs typeface="Times New Roman" panose="02020603050405020304" pitchFamily="18" charset="0"/>
              </a:defRPr>
            </a:lvl3pPr>
            <a:lvl4pPr marL="1600200" indent="-228600" algn="r" rtl="1">
              <a:defRPr sz="2400">
                <a:solidFill>
                  <a:schemeClr val="tx1"/>
                </a:solidFill>
                <a:latin typeface="Times New Roman" panose="02020603050405020304" pitchFamily="18" charset="0"/>
                <a:cs typeface="Times New Roman" panose="02020603050405020304" pitchFamily="18" charset="0"/>
              </a:defRPr>
            </a:lvl4pPr>
            <a:lvl5pPr marL="2057400" indent="-228600" algn="r" rtl="1">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eaLnBrk="1" hangingPunct="1">
              <a:defRPr/>
            </a:pPr>
            <a:r>
              <a:rPr lang="ar-SA" altLang="ar-SA" sz="3600" dirty="0">
                <a:solidFill>
                  <a:schemeClr val="bg2"/>
                </a:solidFill>
                <a:cs typeface="+mj-cs"/>
              </a:rPr>
              <a:t>تحليل المشكلات وصنع القرار</a:t>
            </a:r>
          </a:p>
        </p:txBody>
      </p:sp>
    </p:spTree>
  </p:cSld>
  <p:clrMapOvr>
    <a:masterClrMapping/>
  </p:clrMapOvr>
  <p:transition spd="med">
    <p:rand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عنصر نائب لرقم الشريحة 1">
            <a:extLst>
              <a:ext uri="{FF2B5EF4-FFF2-40B4-BE49-F238E27FC236}">
                <a16:creationId xmlns:a16="http://schemas.microsoft.com/office/drawing/2014/main" id="{39C3234D-BE78-80D5-ACF4-A191B7D867C3}"/>
              </a:ext>
            </a:extLst>
          </p:cNvPr>
          <p:cNvSpPr>
            <a:spLocks noGrp="1"/>
          </p:cNvSpPr>
          <p:nvPr>
            <p:ph type="sldNum" sz="quarter" idx="10"/>
          </p:nvPr>
        </p:nvSpPr>
        <p:spPr>
          <a:noFill/>
        </p:spPr>
        <p:txBody>
          <a:bodyPr/>
          <a:lstStyle>
            <a:lvl1pPr algn="r" rtl="1">
              <a:spcBef>
                <a:spcPct val="20000"/>
              </a:spcBef>
              <a:buClr>
                <a:schemeClr val="tx2"/>
              </a:buClr>
              <a:buSzPct val="75000"/>
              <a:buFont typeface="Wingdings" pitchFamily="2" charset="2"/>
              <a:buChar char="n"/>
              <a:defRPr sz="3200">
                <a:solidFill>
                  <a:schemeClr val="tx1"/>
                </a:solidFill>
                <a:latin typeface="Times New Roman" panose="02020603050405020304" pitchFamily="18" charset="0"/>
                <a:cs typeface="Times New Roman" panose="02020603050405020304" pitchFamily="18" charset="0"/>
              </a:defRPr>
            </a:lvl1pPr>
            <a:lvl2pPr marL="742950" indent="-285750" algn="r" rtl="1">
              <a:spcBef>
                <a:spcPct val="20000"/>
              </a:spcBef>
              <a:buClr>
                <a:schemeClr val="folHlink"/>
              </a:buClr>
              <a:buSzPct val="60000"/>
              <a:buFont typeface="Wingdings" pitchFamily="2" charset="2"/>
              <a:buChar char="u"/>
              <a:defRPr sz="3200">
                <a:solidFill>
                  <a:schemeClr val="tx1"/>
                </a:solidFill>
                <a:latin typeface="Times New Roman" panose="02020603050405020304" pitchFamily="18" charset="0"/>
                <a:cs typeface="Times New Roman" panose="02020603050405020304" pitchFamily="18" charset="0"/>
              </a:defRPr>
            </a:lvl2pPr>
            <a:lvl3pPr marL="1143000" indent="-228600" algn="r" rtl="1">
              <a:spcBef>
                <a:spcPct val="20000"/>
              </a:spcBef>
              <a:buClr>
                <a:schemeClr val="tx2"/>
              </a:buClr>
              <a:buSzPct val="60000"/>
              <a:buFont typeface="Wingdings" pitchFamily="2" charset="2"/>
              <a:buChar char="t"/>
              <a:defRPr sz="3200">
                <a:solidFill>
                  <a:schemeClr val="tx1"/>
                </a:solidFill>
                <a:latin typeface="Times New Roman" panose="02020603050405020304" pitchFamily="18" charset="0"/>
                <a:cs typeface="Times New Roman" panose="02020603050405020304" pitchFamily="18" charset="0"/>
              </a:defRPr>
            </a:lvl3pPr>
            <a:lvl4pPr marL="1600200" indent="-228600" algn="r" rtl="1">
              <a:spcBef>
                <a:spcPct val="20000"/>
              </a:spcBef>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4pPr>
            <a:lvl5pPr marL="2057400" indent="-228600" algn="r" rtl="1">
              <a:spcBef>
                <a:spcPct val="20000"/>
              </a:spcBef>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9pPr>
          </a:lstStyle>
          <a:p>
            <a:pPr rtl="0">
              <a:spcBef>
                <a:spcPct val="0"/>
              </a:spcBef>
              <a:buClrTx/>
              <a:buSzTx/>
              <a:buFontTx/>
              <a:buNone/>
            </a:pPr>
            <a:fld id="{2BFAF181-D70A-E34C-8656-0277D242E866}" type="slidenum">
              <a:rPr lang="ar-SA" altLang="ar-SA" sz="1800">
                <a:solidFill>
                  <a:srgbClr val="0B013B"/>
                </a:solidFill>
              </a:rPr>
              <a:pPr rtl="0">
                <a:spcBef>
                  <a:spcPct val="0"/>
                </a:spcBef>
                <a:buClrTx/>
                <a:buSzTx/>
                <a:buFontTx/>
                <a:buNone/>
              </a:pPr>
              <a:t>3</a:t>
            </a:fld>
            <a:endParaRPr lang="en-US" altLang="ar-SA" sz="1800">
              <a:solidFill>
                <a:srgbClr val="0B013B"/>
              </a:solidFill>
            </a:endParaRPr>
          </a:p>
        </p:txBody>
      </p:sp>
      <p:sp>
        <p:nvSpPr>
          <p:cNvPr id="124930" name="Rectangle 2">
            <a:extLst>
              <a:ext uri="{FF2B5EF4-FFF2-40B4-BE49-F238E27FC236}">
                <a16:creationId xmlns:a16="http://schemas.microsoft.com/office/drawing/2014/main" id="{F32F8FF4-C8A8-B560-03B0-F403B6EB8F31}"/>
              </a:ext>
            </a:extLst>
          </p:cNvPr>
          <p:cNvSpPr>
            <a:spLocks noChangeArrowheads="1"/>
          </p:cNvSpPr>
          <p:nvPr/>
        </p:nvSpPr>
        <p:spPr bwMode="auto">
          <a:xfrm>
            <a:off x="381000" y="1676400"/>
            <a:ext cx="8382000" cy="2819400"/>
          </a:xfrm>
          <a:prstGeom prst="rect">
            <a:avLst/>
          </a:prstGeom>
          <a:solidFill>
            <a:srgbClr val="CC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r" rtl="1">
              <a:spcBef>
                <a:spcPct val="20000"/>
              </a:spcBef>
              <a:buClr>
                <a:schemeClr val="tx2"/>
              </a:buClr>
              <a:buSzPct val="75000"/>
              <a:buFont typeface="Wingdings" pitchFamily="2" charset="2"/>
              <a:buChar char="n"/>
              <a:defRPr sz="3200">
                <a:solidFill>
                  <a:schemeClr val="tx1"/>
                </a:solidFill>
                <a:latin typeface="Times New Roman" panose="02020603050405020304" pitchFamily="18" charset="0"/>
                <a:cs typeface="Times New Roman" panose="02020603050405020304" pitchFamily="18" charset="0"/>
              </a:defRPr>
            </a:lvl1pPr>
            <a:lvl2pPr marL="742950" indent="-285750" algn="r" rtl="1">
              <a:spcBef>
                <a:spcPct val="20000"/>
              </a:spcBef>
              <a:buClr>
                <a:schemeClr val="folHlink"/>
              </a:buClr>
              <a:buSzPct val="60000"/>
              <a:buFont typeface="Wingdings" pitchFamily="2" charset="2"/>
              <a:buChar char="u"/>
              <a:defRPr sz="3200">
                <a:solidFill>
                  <a:schemeClr val="tx1"/>
                </a:solidFill>
                <a:latin typeface="Times New Roman" panose="02020603050405020304" pitchFamily="18" charset="0"/>
                <a:cs typeface="Times New Roman" panose="02020603050405020304" pitchFamily="18" charset="0"/>
              </a:defRPr>
            </a:lvl2pPr>
            <a:lvl3pPr marL="1143000" indent="-228600" algn="r" rtl="1">
              <a:spcBef>
                <a:spcPct val="20000"/>
              </a:spcBef>
              <a:buClr>
                <a:schemeClr val="tx2"/>
              </a:buClr>
              <a:buSzPct val="60000"/>
              <a:buFont typeface="Wingdings" pitchFamily="2" charset="2"/>
              <a:buChar char="t"/>
              <a:defRPr sz="3200">
                <a:solidFill>
                  <a:schemeClr val="tx1"/>
                </a:solidFill>
                <a:latin typeface="Times New Roman" panose="02020603050405020304" pitchFamily="18" charset="0"/>
                <a:cs typeface="Times New Roman" panose="02020603050405020304" pitchFamily="18" charset="0"/>
              </a:defRPr>
            </a:lvl3pPr>
            <a:lvl4pPr marL="1600200" indent="-228600" algn="r" rtl="1">
              <a:spcBef>
                <a:spcPct val="20000"/>
              </a:spcBef>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4pPr>
            <a:lvl5pPr marL="2057400" indent="-228600" algn="r" rtl="1">
              <a:spcBef>
                <a:spcPct val="20000"/>
              </a:spcBef>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9pPr>
          </a:lstStyle>
          <a:p>
            <a:pPr algn="just" eaLnBrk="1" hangingPunct="1">
              <a:buClr>
                <a:schemeClr val="folHlink"/>
              </a:buClr>
              <a:buSzPct val="60000"/>
              <a:buFont typeface="Wingdings" pitchFamily="2" charset="2"/>
              <a:buNone/>
            </a:pPr>
            <a:r>
              <a:rPr lang="ar-SA" altLang="ar-SA" sz="3600" b="1">
                <a:solidFill>
                  <a:schemeClr val="bg2"/>
                </a:solidFill>
                <a:latin typeface="Tahoma" panose="020B0604030504040204" pitchFamily="34" charset="0"/>
                <a:cs typeface="PT Bold Heading" pitchFamily="2" charset="-78"/>
              </a:rPr>
              <a:t>	عبارة عن وضع غير مرغوب فيه يؤدي إلى حالة عدم توازن بسبب عدم وضوح الهدف أو وجود بعض العوامل والمؤثرات السلبية التي تؤدي الى وجود مفارقة بين الواقع والمتوقع أو انحراف عن الهدف المحدد</a:t>
            </a:r>
            <a:r>
              <a:rPr lang="ar-SA" altLang="ar-SA" sz="3600">
                <a:solidFill>
                  <a:schemeClr val="bg2"/>
                </a:solidFill>
                <a:latin typeface="Tahoma" panose="020B0604030504040204" pitchFamily="34" charset="0"/>
                <a:cs typeface="PT Bold Heading" pitchFamily="2" charset="-78"/>
              </a:rPr>
              <a:t>.</a:t>
            </a:r>
          </a:p>
        </p:txBody>
      </p:sp>
      <p:sp>
        <p:nvSpPr>
          <p:cNvPr id="124931" name="Rectangle 3">
            <a:extLst>
              <a:ext uri="{FF2B5EF4-FFF2-40B4-BE49-F238E27FC236}">
                <a16:creationId xmlns:a16="http://schemas.microsoft.com/office/drawing/2014/main" id="{7F378D5F-8425-5F77-A0D4-4FCFC02FF4D7}"/>
              </a:ext>
            </a:extLst>
          </p:cNvPr>
          <p:cNvSpPr>
            <a:spLocks noChangeArrowheads="1"/>
          </p:cNvSpPr>
          <p:nvPr/>
        </p:nvSpPr>
        <p:spPr bwMode="auto">
          <a:xfrm>
            <a:off x="6324600" y="4724400"/>
            <a:ext cx="1981200" cy="1143000"/>
          </a:xfrm>
          <a:prstGeom prst="rect">
            <a:avLst/>
          </a:prstGeom>
          <a:gradFill rotWithShape="0">
            <a:gsLst>
              <a:gs pos="0">
                <a:srgbClr val="CCCCFF"/>
              </a:gs>
              <a:gs pos="17999">
                <a:srgbClr val="99CCFF"/>
              </a:gs>
              <a:gs pos="36000">
                <a:srgbClr val="9966FF"/>
              </a:gs>
              <a:gs pos="61000">
                <a:srgbClr val="CC99FF"/>
              </a:gs>
              <a:gs pos="82001">
                <a:srgbClr val="99CCFF"/>
              </a:gs>
              <a:gs pos="100000">
                <a:srgbClr val="CCCCFF"/>
              </a:gs>
            </a:gsLst>
            <a:lin ang="5400000" scaled="1"/>
          </a:gradFill>
          <a:ln w="57150" cmpd="thickThin">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tx2"/>
              </a:buClr>
              <a:buSzPct val="75000"/>
              <a:buFont typeface="Wingdings" pitchFamily="2" charset="2"/>
              <a:buChar char="n"/>
              <a:defRPr sz="3200">
                <a:solidFill>
                  <a:schemeClr val="tx1"/>
                </a:solidFill>
                <a:latin typeface="Times New Roman" panose="02020603050405020304" pitchFamily="18" charset="0"/>
                <a:cs typeface="Times New Roman" panose="02020603050405020304" pitchFamily="18" charset="0"/>
              </a:defRPr>
            </a:lvl1pPr>
            <a:lvl2pPr marL="742950" indent="-285750" algn="r" rtl="1">
              <a:spcBef>
                <a:spcPct val="20000"/>
              </a:spcBef>
              <a:buClr>
                <a:schemeClr val="folHlink"/>
              </a:buClr>
              <a:buSzPct val="60000"/>
              <a:buFont typeface="Wingdings" pitchFamily="2" charset="2"/>
              <a:buChar char="u"/>
              <a:defRPr sz="3200">
                <a:solidFill>
                  <a:schemeClr val="tx1"/>
                </a:solidFill>
                <a:latin typeface="Times New Roman" panose="02020603050405020304" pitchFamily="18" charset="0"/>
                <a:cs typeface="Times New Roman" panose="02020603050405020304" pitchFamily="18" charset="0"/>
              </a:defRPr>
            </a:lvl2pPr>
            <a:lvl3pPr marL="1143000" indent="-228600" algn="r" rtl="1">
              <a:spcBef>
                <a:spcPct val="20000"/>
              </a:spcBef>
              <a:buClr>
                <a:schemeClr val="tx2"/>
              </a:buClr>
              <a:buSzPct val="60000"/>
              <a:buFont typeface="Wingdings" pitchFamily="2" charset="2"/>
              <a:buChar char="t"/>
              <a:defRPr sz="3200">
                <a:solidFill>
                  <a:schemeClr val="tx1"/>
                </a:solidFill>
                <a:latin typeface="Times New Roman" panose="02020603050405020304" pitchFamily="18" charset="0"/>
                <a:cs typeface="Times New Roman" panose="02020603050405020304" pitchFamily="18" charset="0"/>
              </a:defRPr>
            </a:lvl3pPr>
            <a:lvl4pPr marL="1600200" indent="-228600" algn="r" rtl="1">
              <a:spcBef>
                <a:spcPct val="20000"/>
              </a:spcBef>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4pPr>
            <a:lvl5pPr marL="2057400" indent="-228600" algn="r" rtl="1">
              <a:spcBef>
                <a:spcPct val="20000"/>
              </a:spcBef>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9pPr>
          </a:lstStyle>
          <a:p>
            <a:pPr algn="ctr">
              <a:spcBef>
                <a:spcPct val="0"/>
              </a:spcBef>
              <a:buClrTx/>
              <a:buSzTx/>
              <a:buFontTx/>
              <a:buNone/>
            </a:pPr>
            <a:r>
              <a:rPr lang="ar-SA" altLang="ar-SA" sz="3600">
                <a:solidFill>
                  <a:schemeClr val="bg2"/>
                </a:solidFill>
                <a:cs typeface="PT Bold Heading" pitchFamily="2" charset="-78"/>
              </a:rPr>
              <a:t>الهدف</a:t>
            </a:r>
          </a:p>
        </p:txBody>
      </p:sp>
      <p:sp>
        <p:nvSpPr>
          <p:cNvPr id="124932" name="AutoShape 4">
            <a:extLst>
              <a:ext uri="{FF2B5EF4-FFF2-40B4-BE49-F238E27FC236}">
                <a16:creationId xmlns:a16="http://schemas.microsoft.com/office/drawing/2014/main" id="{FC58E5E7-9089-D32B-7300-71175F297AF3}"/>
              </a:ext>
            </a:extLst>
          </p:cNvPr>
          <p:cNvSpPr>
            <a:spLocks noChangeArrowheads="1"/>
          </p:cNvSpPr>
          <p:nvPr/>
        </p:nvSpPr>
        <p:spPr bwMode="auto">
          <a:xfrm>
            <a:off x="2743200" y="4572000"/>
            <a:ext cx="3276600" cy="1371600"/>
          </a:xfrm>
          <a:prstGeom prst="leftRightArrow">
            <a:avLst>
              <a:gd name="adj1" fmla="val 50000"/>
              <a:gd name="adj2" fmla="val 47778"/>
            </a:avLst>
          </a:prstGeom>
          <a:gradFill rotWithShape="0">
            <a:gsLst>
              <a:gs pos="0">
                <a:srgbClr val="CCCCFF"/>
              </a:gs>
              <a:gs pos="17999">
                <a:srgbClr val="99CCFF"/>
              </a:gs>
              <a:gs pos="36000">
                <a:srgbClr val="9966FF"/>
              </a:gs>
              <a:gs pos="61000">
                <a:srgbClr val="CC99FF"/>
              </a:gs>
              <a:gs pos="82001">
                <a:srgbClr val="99CCFF"/>
              </a:gs>
              <a:gs pos="100000">
                <a:srgbClr val="CCCCFF"/>
              </a:gs>
            </a:gsLst>
            <a:lin ang="5400000" scaled="1"/>
          </a:gradFill>
          <a:ln w="76200" cmpd="tri">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tx2"/>
              </a:buClr>
              <a:buSzPct val="75000"/>
              <a:buFont typeface="Wingdings" pitchFamily="2" charset="2"/>
              <a:buChar char="n"/>
              <a:defRPr sz="3200">
                <a:solidFill>
                  <a:schemeClr val="tx1"/>
                </a:solidFill>
                <a:latin typeface="Times New Roman" panose="02020603050405020304" pitchFamily="18" charset="0"/>
                <a:cs typeface="Times New Roman" panose="02020603050405020304" pitchFamily="18" charset="0"/>
              </a:defRPr>
            </a:lvl1pPr>
            <a:lvl2pPr marL="742950" indent="-285750" algn="r" rtl="1">
              <a:spcBef>
                <a:spcPct val="20000"/>
              </a:spcBef>
              <a:buClr>
                <a:schemeClr val="folHlink"/>
              </a:buClr>
              <a:buSzPct val="60000"/>
              <a:buFont typeface="Wingdings" pitchFamily="2" charset="2"/>
              <a:buChar char="u"/>
              <a:defRPr sz="3200">
                <a:solidFill>
                  <a:schemeClr val="tx1"/>
                </a:solidFill>
                <a:latin typeface="Times New Roman" panose="02020603050405020304" pitchFamily="18" charset="0"/>
                <a:cs typeface="Times New Roman" panose="02020603050405020304" pitchFamily="18" charset="0"/>
              </a:defRPr>
            </a:lvl2pPr>
            <a:lvl3pPr marL="1143000" indent="-228600" algn="r" rtl="1">
              <a:spcBef>
                <a:spcPct val="20000"/>
              </a:spcBef>
              <a:buClr>
                <a:schemeClr val="tx2"/>
              </a:buClr>
              <a:buSzPct val="60000"/>
              <a:buFont typeface="Wingdings" pitchFamily="2" charset="2"/>
              <a:buChar char="t"/>
              <a:defRPr sz="3200">
                <a:solidFill>
                  <a:schemeClr val="tx1"/>
                </a:solidFill>
                <a:latin typeface="Times New Roman" panose="02020603050405020304" pitchFamily="18" charset="0"/>
                <a:cs typeface="Times New Roman" panose="02020603050405020304" pitchFamily="18" charset="0"/>
              </a:defRPr>
            </a:lvl3pPr>
            <a:lvl4pPr marL="1600200" indent="-228600" algn="r" rtl="1">
              <a:spcBef>
                <a:spcPct val="20000"/>
              </a:spcBef>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4pPr>
            <a:lvl5pPr marL="2057400" indent="-228600" algn="r" rtl="1">
              <a:spcBef>
                <a:spcPct val="20000"/>
              </a:spcBef>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9pPr>
          </a:lstStyle>
          <a:p>
            <a:pPr algn="ctr">
              <a:spcBef>
                <a:spcPct val="0"/>
              </a:spcBef>
              <a:buClrTx/>
              <a:buSzTx/>
              <a:buFontTx/>
              <a:buNone/>
            </a:pPr>
            <a:r>
              <a:rPr lang="ar-SA" altLang="ar-SA">
                <a:solidFill>
                  <a:schemeClr val="bg2"/>
                </a:solidFill>
                <a:cs typeface="PT Bold Heading" pitchFamily="2" charset="-78"/>
              </a:rPr>
              <a:t>معوقات / مؤثرات</a:t>
            </a:r>
            <a:endParaRPr lang="ar-SA" altLang="ar-SA" u="sng">
              <a:solidFill>
                <a:schemeClr val="bg2"/>
              </a:solidFill>
              <a:cs typeface="PT Bold Heading" pitchFamily="2" charset="-78"/>
            </a:endParaRPr>
          </a:p>
        </p:txBody>
      </p:sp>
      <p:sp>
        <p:nvSpPr>
          <p:cNvPr id="124933" name="Rectangle 5">
            <a:extLst>
              <a:ext uri="{FF2B5EF4-FFF2-40B4-BE49-F238E27FC236}">
                <a16:creationId xmlns:a16="http://schemas.microsoft.com/office/drawing/2014/main" id="{773FFFF4-7309-93CF-3428-220C2660C105}"/>
              </a:ext>
            </a:extLst>
          </p:cNvPr>
          <p:cNvSpPr>
            <a:spLocks noChangeArrowheads="1"/>
          </p:cNvSpPr>
          <p:nvPr/>
        </p:nvSpPr>
        <p:spPr bwMode="auto">
          <a:xfrm>
            <a:off x="457200" y="4800600"/>
            <a:ext cx="1981200" cy="1143000"/>
          </a:xfrm>
          <a:prstGeom prst="rect">
            <a:avLst/>
          </a:prstGeom>
          <a:gradFill rotWithShape="0">
            <a:gsLst>
              <a:gs pos="0">
                <a:srgbClr val="CCCCFF"/>
              </a:gs>
              <a:gs pos="17999">
                <a:srgbClr val="99CCFF"/>
              </a:gs>
              <a:gs pos="36000">
                <a:srgbClr val="9966FF"/>
              </a:gs>
              <a:gs pos="61000">
                <a:srgbClr val="CC99FF"/>
              </a:gs>
              <a:gs pos="82001">
                <a:srgbClr val="99CCFF"/>
              </a:gs>
              <a:gs pos="100000">
                <a:srgbClr val="CCCCFF"/>
              </a:gs>
            </a:gsLst>
            <a:lin ang="5400000" scaled="1"/>
          </a:gradFill>
          <a:ln w="57150" cmpd="thickThin">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rtl="1">
              <a:spcBef>
                <a:spcPct val="20000"/>
              </a:spcBef>
              <a:buClr>
                <a:schemeClr val="tx2"/>
              </a:buClr>
              <a:buSzPct val="75000"/>
              <a:buFont typeface="Wingdings" pitchFamily="2" charset="2"/>
              <a:buChar char="n"/>
              <a:defRPr sz="3200">
                <a:solidFill>
                  <a:schemeClr val="tx1"/>
                </a:solidFill>
                <a:latin typeface="Times New Roman" panose="02020603050405020304" pitchFamily="18" charset="0"/>
                <a:cs typeface="Times New Roman" panose="02020603050405020304" pitchFamily="18" charset="0"/>
              </a:defRPr>
            </a:lvl1pPr>
            <a:lvl2pPr marL="742950" indent="-285750" algn="r" rtl="1">
              <a:spcBef>
                <a:spcPct val="20000"/>
              </a:spcBef>
              <a:buClr>
                <a:schemeClr val="folHlink"/>
              </a:buClr>
              <a:buSzPct val="60000"/>
              <a:buFont typeface="Wingdings" pitchFamily="2" charset="2"/>
              <a:buChar char="u"/>
              <a:defRPr sz="3200">
                <a:solidFill>
                  <a:schemeClr val="tx1"/>
                </a:solidFill>
                <a:latin typeface="Times New Roman" panose="02020603050405020304" pitchFamily="18" charset="0"/>
                <a:cs typeface="Times New Roman" panose="02020603050405020304" pitchFamily="18" charset="0"/>
              </a:defRPr>
            </a:lvl2pPr>
            <a:lvl3pPr marL="1143000" indent="-228600" algn="r" rtl="1">
              <a:spcBef>
                <a:spcPct val="20000"/>
              </a:spcBef>
              <a:buClr>
                <a:schemeClr val="tx2"/>
              </a:buClr>
              <a:buSzPct val="60000"/>
              <a:buFont typeface="Wingdings" pitchFamily="2" charset="2"/>
              <a:buChar char="t"/>
              <a:defRPr sz="3200">
                <a:solidFill>
                  <a:schemeClr val="tx1"/>
                </a:solidFill>
                <a:latin typeface="Times New Roman" panose="02020603050405020304" pitchFamily="18" charset="0"/>
                <a:cs typeface="Times New Roman" panose="02020603050405020304" pitchFamily="18" charset="0"/>
              </a:defRPr>
            </a:lvl3pPr>
            <a:lvl4pPr marL="1600200" indent="-228600" algn="r" rtl="1">
              <a:spcBef>
                <a:spcPct val="20000"/>
              </a:spcBef>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4pPr>
            <a:lvl5pPr marL="2057400" indent="-228600" algn="r" rtl="1">
              <a:spcBef>
                <a:spcPct val="20000"/>
              </a:spcBef>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9pPr>
          </a:lstStyle>
          <a:p>
            <a:pPr algn="ctr">
              <a:spcBef>
                <a:spcPct val="0"/>
              </a:spcBef>
              <a:buClrTx/>
              <a:buSzTx/>
              <a:buFontTx/>
              <a:buNone/>
            </a:pPr>
            <a:r>
              <a:rPr lang="ar-SA" altLang="ar-SA" sz="3600">
                <a:solidFill>
                  <a:schemeClr val="bg2"/>
                </a:solidFill>
                <a:cs typeface="PT Bold Heading" pitchFamily="2" charset="-78"/>
              </a:rPr>
              <a:t>النتيجة</a:t>
            </a:r>
          </a:p>
        </p:txBody>
      </p:sp>
      <p:sp>
        <p:nvSpPr>
          <p:cNvPr id="124934" name="Rectangle 6">
            <a:extLst>
              <a:ext uri="{FF2B5EF4-FFF2-40B4-BE49-F238E27FC236}">
                <a16:creationId xmlns:a16="http://schemas.microsoft.com/office/drawing/2014/main" id="{4729BC08-8D0D-7C8A-69D2-51EBB5D5C8BE}"/>
              </a:ext>
            </a:extLst>
          </p:cNvPr>
          <p:cNvSpPr>
            <a:spLocks noChangeArrowheads="1"/>
          </p:cNvSpPr>
          <p:nvPr/>
        </p:nvSpPr>
        <p:spPr bwMode="auto">
          <a:xfrm>
            <a:off x="685800" y="733425"/>
            <a:ext cx="7772400" cy="838200"/>
          </a:xfrm>
          <a:prstGeom prst="rect">
            <a:avLst/>
          </a:prstGeom>
          <a:gradFill rotWithShape="0">
            <a:gsLst>
              <a:gs pos="0">
                <a:srgbClr val="558D55"/>
              </a:gs>
              <a:gs pos="50000">
                <a:srgbClr val="99FF99"/>
              </a:gs>
              <a:gs pos="100000">
                <a:srgbClr val="558D55"/>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r" rtl="1">
              <a:spcBef>
                <a:spcPct val="20000"/>
              </a:spcBef>
              <a:buClr>
                <a:schemeClr val="tx2"/>
              </a:buClr>
              <a:buSzPct val="75000"/>
              <a:buFont typeface="Wingdings" pitchFamily="2" charset="2"/>
              <a:buChar char="n"/>
              <a:defRPr sz="3200">
                <a:solidFill>
                  <a:schemeClr val="tx1"/>
                </a:solidFill>
                <a:latin typeface="Times New Roman" panose="02020603050405020304" pitchFamily="18" charset="0"/>
                <a:cs typeface="Times New Roman" panose="02020603050405020304" pitchFamily="18" charset="0"/>
              </a:defRPr>
            </a:lvl1pPr>
            <a:lvl2pPr marL="742950" indent="-285750" algn="r" rtl="1">
              <a:spcBef>
                <a:spcPct val="20000"/>
              </a:spcBef>
              <a:buClr>
                <a:schemeClr val="folHlink"/>
              </a:buClr>
              <a:buSzPct val="60000"/>
              <a:buFont typeface="Wingdings" pitchFamily="2" charset="2"/>
              <a:buChar char="u"/>
              <a:defRPr sz="3200">
                <a:solidFill>
                  <a:schemeClr val="tx1"/>
                </a:solidFill>
                <a:latin typeface="Times New Roman" panose="02020603050405020304" pitchFamily="18" charset="0"/>
                <a:cs typeface="Times New Roman" panose="02020603050405020304" pitchFamily="18" charset="0"/>
              </a:defRPr>
            </a:lvl2pPr>
            <a:lvl3pPr marL="1143000" indent="-228600" algn="r" rtl="1">
              <a:spcBef>
                <a:spcPct val="20000"/>
              </a:spcBef>
              <a:buClr>
                <a:schemeClr val="tx2"/>
              </a:buClr>
              <a:buSzPct val="60000"/>
              <a:buFont typeface="Wingdings" pitchFamily="2" charset="2"/>
              <a:buChar char="t"/>
              <a:defRPr sz="3200">
                <a:solidFill>
                  <a:schemeClr val="tx1"/>
                </a:solidFill>
                <a:latin typeface="Times New Roman" panose="02020603050405020304" pitchFamily="18" charset="0"/>
                <a:cs typeface="Times New Roman" panose="02020603050405020304" pitchFamily="18" charset="0"/>
              </a:defRPr>
            </a:lvl3pPr>
            <a:lvl4pPr marL="1600200" indent="-228600" algn="r" rtl="1">
              <a:spcBef>
                <a:spcPct val="20000"/>
              </a:spcBef>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4pPr>
            <a:lvl5pPr marL="2057400" indent="-228600" algn="r" rtl="1">
              <a:spcBef>
                <a:spcPct val="20000"/>
              </a:spcBef>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r>
              <a:rPr lang="ar-SA" altLang="ar-SA" sz="4400">
                <a:solidFill>
                  <a:schemeClr val="bg2"/>
                </a:solidFill>
                <a:latin typeface="Tahoma" panose="020B0604030504040204" pitchFamily="34" charset="0"/>
                <a:cs typeface="PT Bold Heading" pitchFamily="2" charset="-78"/>
              </a:rPr>
              <a:t>تعريف المشكلة</a:t>
            </a:r>
            <a:endParaRPr lang="en-US" altLang="ar-SA" sz="4400">
              <a:solidFill>
                <a:schemeClr val="bg2"/>
              </a:solidFill>
              <a:latin typeface="Tahoma" panose="020B0604030504040204" pitchFamily="34" charset="0"/>
              <a:cs typeface="PT Bold Heading" pitchFamily="2" charset="-78"/>
            </a:endParaRPr>
          </a:p>
        </p:txBody>
      </p:sp>
      <p:pic>
        <p:nvPicPr>
          <p:cNvPr id="124936" name="Picture 8" descr="شعار المعهد الشفاف">
            <a:extLst>
              <a:ext uri="{FF2B5EF4-FFF2-40B4-BE49-F238E27FC236}">
                <a16:creationId xmlns:a16="http://schemas.microsoft.com/office/drawing/2014/main" id="{F005D7DE-F21A-5C40-6AED-C5FE5E44399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848350"/>
            <a:ext cx="990600" cy="100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124934"/>
                                        </p:tgtEl>
                                        <p:attrNameLst>
                                          <p:attrName>style.visibility</p:attrName>
                                        </p:attrNameLst>
                                      </p:cBhvr>
                                      <p:to>
                                        <p:strVal val="visible"/>
                                      </p:to>
                                    </p:set>
                                    <p:anim calcmode="lin" valueType="num">
                                      <p:cBhvr additive="base">
                                        <p:cTn id="7" dur="500" fill="hold"/>
                                        <p:tgtEl>
                                          <p:spTgt spid="124934"/>
                                        </p:tgtEl>
                                        <p:attrNameLst>
                                          <p:attrName>ppt_x</p:attrName>
                                        </p:attrNameLst>
                                      </p:cBhvr>
                                      <p:tavLst>
                                        <p:tav tm="0">
                                          <p:val>
                                            <p:strVal val="1+#ppt_w/2"/>
                                          </p:val>
                                        </p:tav>
                                        <p:tav tm="100000">
                                          <p:val>
                                            <p:strVal val="#ppt_x"/>
                                          </p:val>
                                        </p:tav>
                                      </p:tavLst>
                                    </p:anim>
                                    <p:anim calcmode="lin" valueType="num">
                                      <p:cBhvr additive="base">
                                        <p:cTn id="8" dur="500" fill="hold"/>
                                        <p:tgtEl>
                                          <p:spTgt spid="124934"/>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arbrake.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nodeType="clickEffect">
                                  <p:stCondLst>
                                    <p:cond delay="0"/>
                                  </p:stCondLst>
                                  <p:childTnLst>
                                    <p:set>
                                      <p:cBhvr>
                                        <p:cTn id="12" dur="1" fill="hold">
                                          <p:stCondLst>
                                            <p:cond delay="0"/>
                                          </p:stCondLst>
                                        </p:cTn>
                                        <p:tgtEl>
                                          <p:spTgt spid="124930"/>
                                        </p:tgtEl>
                                        <p:attrNameLst>
                                          <p:attrName>style.visibility</p:attrName>
                                        </p:attrNameLst>
                                      </p:cBhvr>
                                      <p:to>
                                        <p:strVal val="visible"/>
                                      </p:to>
                                    </p:set>
                                    <p:animEffect transition="in" filter="dissolve">
                                      <p:cBhvr>
                                        <p:cTn id="13" dur="500"/>
                                        <p:tgtEl>
                                          <p:spTgt spid="124930"/>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9" presetClass="entr" presetSubtype="0" fill="hold" nodeType="clickEffect">
                                  <p:stCondLst>
                                    <p:cond delay="0"/>
                                  </p:stCondLst>
                                  <p:childTnLst>
                                    <p:set>
                                      <p:cBhvr>
                                        <p:cTn id="17" dur="1" fill="hold">
                                          <p:stCondLst>
                                            <p:cond delay="0"/>
                                          </p:stCondLst>
                                        </p:cTn>
                                        <p:tgtEl>
                                          <p:spTgt spid="124931"/>
                                        </p:tgtEl>
                                        <p:attrNameLst>
                                          <p:attrName>style.visibility</p:attrName>
                                        </p:attrNameLst>
                                      </p:cBhvr>
                                      <p:to>
                                        <p:strVal val="visible"/>
                                      </p:to>
                                    </p:set>
                                    <p:animEffect transition="in" filter="dissolve">
                                      <p:cBhvr>
                                        <p:cTn id="18" dur="500"/>
                                        <p:tgtEl>
                                          <p:spTgt spid="124931"/>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9" presetClass="entr" presetSubtype="0" fill="hold" nodeType="clickEffect">
                                  <p:stCondLst>
                                    <p:cond delay="0"/>
                                  </p:stCondLst>
                                  <p:childTnLst>
                                    <p:set>
                                      <p:cBhvr>
                                        <p:cTn id="22" dur="1" fill="hold">
                                          <p:stCondLst>
                                            <p:cond delay="0"/>
                                          </p:stCondLst>
                                        </p:cTn>
                                        <p:tgtEl>
                                          <p:spTgt spid="124932"/>
                                        </p:tgtEl>
                                        <p:attrNameLst>
                                          <p:attrName>style.visibility</p:attrName>
                                        </p:attrNameLst>
                                      </p:cBhvr>
                                      <p:to>
                                        <p:strVal val="visible"/>
                                      </p:to>
                                    </p:set>
                                    <p:animEffect transition="in" filter="dissolve">
                                      <p:cBhvr>
                                        <p:cTn id="23" dur="500"/>
                                        <p:tgtEl>
                                          <p:spTgt spid="124932"/>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9" presetClass="entr" presetSubtype="0" fill="hold" nodeType="clickEffect">
                                  <p:stCondLst>
                                    <p:cond delay="0"/>
                                  </p:stCondLst>
                                  <p:childTnLst>
                                    <p:set>
                                      <p:cBhvr>
                                        <p:cTn id="27" dur="1" fill="hold">
                                          <p:stCondLst>
                                            <p:cond delay="0"/>
                                          </p:stCondLst>
                                        </p:cTn>
                                        <p:tgtEl>
                                          <p:spTgt spid="124933"/>
                                        </p:tgtEl>
                                        <p:attrNameLst>
                                          <p:attrName>style.visibility</p:attrName>
                                        </p:attrNameLst>
                                      </p:cBhvr>
                                      <p:to>
                                        <p:strVal val="visible"/>
                                      </p:to>
                                    </p:set>
                                    <p:animEffect transition="in" filter="dissolve">
                                      <p:cBhvr>
                                        <p:cTn id="28" dur="500"/>
                                        <p:tgtEl>
                                          <p:spTgt spid="124933"/>
                                        </p:tgtEl>
                                      </p:cBhvr>
                                    </p:animEffect>
                                  </p:childTnLst>
                                </p:cTn>
                              </p:par>
                            </p:childTnLst>
                          </p:cTn>
                        </p:par>
                        <p:par>
                          <p:cTn id="29" fill="hold" nodeType="afterGroup">
                            <p:stCondLst>
                              <p:cond delay="500"/>
                            </p:stCondLst>
                            <p:childTnLst>
                              <p:par>
                                <p:cTn id="30" presetID="37" presetClass="entr" presetSubtype="0" fill="hold" nodeType="afterEffect">
                                  <p:stCondLst>
                                    <p:cond delay="0"/>
                                  </p:stCondLst>
                                  <p:childTnLst>
                                    <p:set>
                                      <p:cBhvr>
                                        <p:cTn id="31" dur="1" fill="hold">
                                          <p:stCondLst>
                                            <p:cond delay="0"/>
                                          </p:stCondLst>
                                        </p:cTn>
                                        <p:tgtEl>
                                          <p:spTgt spid="124936"/>
                                        </p:tgtEl>
                                        <p:attrNameLst>
                                          <p:attrName>style.visibility</p:attrName>
                                        </p:attrNameLst>
                                      </p:cBhvr>
                                      <p:to>
                                        <p:strVal val="visible"/>
                                      </p:to>
                                    </p:set>
                                    <p:animEffect transition="in" filter="fade">
                                      <p:cBhvr>
                                        <p:cTn id="32" dur="1000"/>
                                        <p:tgtEl>
                                          <p:spTgt spid="124936"/>
                                        </p:tgtEl>
                                      </p:cBhvr>
                                    </p:animEffect>
                                    <p:anim calcmode="lin" valueType="num">
                                      <p:cBhvr>
                                        <p:cTn id="33" dur="1000" fill="hold"/>
                                        <p:tgtEl>
                                          <p:spTgt spid="124936"/>
                                        </p:tgtEl>
                                        <p:attrNameLst>
                                          <p:attrName>ppt_x</p:attrName>
                                        </p:attrNameLst>
                                      </p:cBhvr>
                                      <p:tavLst>
                                        <p:tav tm="0">
                                          <p:val>
                                            <p:strVal val="#ppt_x"/>
                                          </p:val>
                                        </p:tav>
                                        <p:tav tm="100000">
                                          <p:val>
                                            <p:strVal val="#ppt_x"/>
                                          </p:val>
                                        </p:tav>
                                      </p:tavLst>
                                    </p:anim>
                                    <p:anim calcmode="lin" valueType="num">
                                      <p:cBhvr>
                                        <p:cTn id="34" dur="900" decel="100000" fill="hold"/>
                                        <p:tgtEl>
                                          <p:spTgt spid="124936"/>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124936"/>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0" grpId="0" animBg="1" autoUpdateAnimBg="0"/>
      <p:bldP spid="124931" grpId="0" animBg="1" autoUpdateAnimBg="0"/>
      <p:bldP spid="124932" grpId="0" animBg="1" autoUpdateAnimBg="0"/>
      <p:bldP spid="124933" grpId="0" animBg="1" autoUpdateAnimBg="0"/>
      <p:bldP spid="124934" grpId="0" animBg="1"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عنصر نائب لرقم الشريحة 3">
            <a:extLst>
              <a:ext uri="{FF2B5EF4-FFF2-40B4-BE49-F238E27FC236}">
                <a16:creationId xmlns:a16="http://schemas.microsoft.com/office/drawing/2014/main" id="{E3CD9DCC-7C4F-4E51-D441-9720DAC03179}"/>
              </a:ext>
            </a:extLst>
          </p:cNvPr>
          <p:cNvSpPr>
            <a:spLocks noGrp="1"/>
          </p:cNvSpPr>
          <p:nvPr>
            <p:ph type="sldNum" sz="quarter" idx="10"/>
          </p:nvPr>
        </p:nvSpPr>
        <p:spPr>
          <a:noFill/>
        </p:spPr>
        <p:txBody>
          <a:bodyPr/>
          <a:lstStyle>
            <a:lvl1pPr algn="r" rtl="1">
              <a:spcBef>
                <a:spcPct val="20000"/>
              </a:spcBef>
              <a:buClr>
                <a:schemeClr val="tx2"/>
              </a:buClr>
              <a:buSzPct val="75000"/>
              <a:buFont typeface="Wingdings" pitchFamily="2" charset="2"/>
              <a:buChar char="n"/>
              <a:defRPr sz="3200">
                <a:solidFill>
                  <a:schemeClr val="tx1"/>
                </a:solidFill>
                <a:latin typeface="Times New Roman" panose="02020603050405020304" pitchFamily="18" charset="0"/>
                <a:cs typeface="Times New Roman" panose="02020603050405020304" pitchFamily="18" charset="0"/>
              </a:defRPr>
            </a:lvl1pPr>
            <a:lvl2pPr marL="742950" indent="-285750" algn="r" rtl="1">
              <a:spcBef>
                <a:spcPct val="20000"/>
              </a:spcBef>
              <a:buClr>
                <a:schemeClr val="folHlink"/>
              </a:buClr>
              <a:buSzPct val="60000"/>
              <a:buFont typeface="Wingdings" pitchFamily="2" charset="2"/>
              <a:buChar char="u"/>
              <a:defRPr sz="3200">
                <a:solidFill>
                  <a:schemeClr val="tx1"/>
                </a:solidFill>
                <a:latin typeface="Times New Roman" panose="02020603050405020304" pitchFamily="18" charset="0"/>
                <a:cs typeface="Times New Roman" panose="02020603050405020304" pitchFamily="18" charset="0"/>
              </a:defRPr>
            </a:lvl2pPr>
            <a:lvl3pPr marL="1143000" indent="-228600" algn="r" rtl="1">
              <a:spcBef>
                <a:spcPct val="20000"/>
              </a:spcBef>
              <a:buClr>
                <a:schemeClr val="tx2"/>
              </a:buClr>
              <a:buSzPct val="60000"/>
              <a:buFont typeface="Wingdings" pitchFamily="2" charset="2"/>
              <a:buChar char="t"/>
              <a:defRPr sz="3200">
                <a:solidFill>
                  <a:schemeClr val="tx1"/>
                </a:solidFill>
                <a:latin typeface="Times New Roman" panose="02020603050405020304" pitchFamily="18" charset="0"/>
                <a:cs typeface="Times New Roman" panose="02020603050405020304" pitchFamily="18" charset="0"/>
              </a:defRPr>
            </a:lvl3pPr>
            <a:lvl4pPr marL="1600200" indent="-228600" algn="r" rtl="1">
              <a:spcBef>
                <a:spcPct val="20000"/>
              </a:spcBef>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4pPr>
            <a:lvl5pPr marL="2057400" indent="-228600" algn="r" rtl="1">
              <a:spcBef>
                <a:spcPct val="20000"/>
              </a:spcBef>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9pPr>
          </a:lstStyle>
          <a:p>
            <a:pPr rtl="0">
              <a:spcBef>
                <a:spcPct val="0"/>
              </a:spcBef>
              <a:buClrTx/>
              <a:buSzTx/>
              <a:buFontTx/>
              <a:buNone/>
            </a:pPr>
            <a:fld id="{FDDDE244-C577-4841-BD5A-31F6E5E89203}" type="slidenum">
              <a:rPr lang="ar-SA" altLang="ar-SA" sz="1800">
                <a:solidFill>
                  <a:srgbClr val="0B013B"/>
                </a:solidFill>
              </a:rPr>
              <a:pPr rtl="0">
                <a:spcBef>
                  <a:spcPct val="0"/>
                </a:spcBef>
                <a:buClrTx/>
                <a:buSzTx/>
                <a:buFontTx/>
                <a:buNone/>
              </a:pPr>
              <a:t>4</a:t>
            </a:fld>
            <a:endParaRPr lang="en-US" altLang="ar-SA" sz="1800">
              <a:solidFill>
                <a:srgbClr val="0B013B"/>
              </a:solidFill>
            </a:endParaRPr>
          </a:p>
        </p:txBody>
      </p:sp>
      <p:sp>
        <p:nvSpPr>
          <p:cNvPr id="35843" name="Rectangle 3">
            <a:extLst>
              <a:ext uri="{FF2B5EF4-FFF2-40B4-BE49-F238E27FC236}">
                <a16:creationId xmlns:a16="http://schemas.microsoft.com/office/drawing/2014/main" id="{CE51B62E-5E3C-98C7-B578-228630F578FE}"/>
              </a:ext>
            </a:extLst>
          </p:cNvPr>
          <p:cNvSpPr>
            <a:spLocks noGrp="1" noChangeArrowheads="1"/>
          </p:cNvSpPr>
          <p:nvPr>
            <p:ph type="body" idx="1"/>
          </p:nvPr>
        </p:nvSpPr>
        <p:spPr>
          <a:xfrm>
            <a:off x="739740" y="2570956"/>
            <a:ext cx="7924800" cy="2630487"/>
          </a:xfrm>
          <a:solidFill>
            <a:srgbClr val="CCFFFF"/>
          </a:solidFill>
        </p:spPr>
        <p:txBody>
          <a:bodyPr/>
          <a:lstStyle/>
          <a:p>
            <a:pPr algn="just" eaLnBrk="1" hangingPunct="1">
              <a:buFont typeface="Wingdings" pitchFamily="2" charset="2"/>
              <a:buNone/>
              <a:defRPr/>
            </a:pPr>
            <a:r>
              <a:rPr lang="ar-SA" altLang="en-US">
                <a:solidFill>
                  <a:srgbClr val="FFFF00"/>
                </a:solidFill>
              </a:rPr>
              <a:t>	</a:t>
            </a:r>
            <a:r>
              <a:rPr lang="ar-SA" altLang="en-US" sz="2800">
                <a:solidFill>
                  <a:schemeClr val="bg2"/>
                </a:solidFill>
                <a:effectLst>
                  <a:outerShdw blurRad="38100" dist="38100" dir="2700000" algn="tl">
                    <a:srgbClr val="FFFFFF"/>
                  </a:outerShdw>
                </a:effectLst>
                <a:cs typeface="PT Bold Heading" panose="02010400000000000000" pitchFamily="2" charset="-78"/>
              </a:rPr>
              <a:t>وضع غير عادي, ظاهر أو مستتر يتصف بالتعقيد ويؤدي إلى ظهور فجوة بين النتائج التي تم تحقيقها وتلك المتوقعة أو المخطط لها.</a:t>
            </a:r>
            <a:endParaRPr lang="en-US" altLang="en-US" sz="2800">
              <a:solidFill>
                <a:schemeClr val="bg2"/>
              </a:solidFill>
              <a:effectLst>
                <a:outerShdw blurRad="38100" dist="38100" dir="2700000" algn="tl">
                  <a:srgbClr val="FFFFFF"/>
                </a:outerShdw>
              </a:effectLst>
              <a:cs typeface="PT Bold Heading" panose="02010400000000000000" pitchFamily="2" charset="-78"/>
            </a:endParaRPr>
          </a:p>
        </p:txBody>
      </p:sp>
      <p:sp>
        <p:nvSpPr>
          <p:cNvPr id="35844" name="Rectangle 4">
            <a:extLst>
              <a:ext uri="{FF2B5EF4-FFF2-40B4-BE49-F238E27FC236}">
                <a16:creationId xmlns:a16="http://schemas.microsoft.com/office/drawing/2014/main" id="{33E18DED-51C1-9268-DCAA-E00E8BD7B8BE}"/>
              </a:ext>
            </a:extLst>
          </p:cNvPr>
          <p:cNvSpPr>
            <a:spLocks noChangeArrowheads="1"/>
          </p:cNvSpPr>
          <p:nvPr/>
        </p:nvSpPr>
        <p:spPr bwMode="auto">
          <a:xfrm>
            <a:off x="815940" y="1104503"/>
            <a:ext cx="7772400" cy="1143000"/>
          </a:xfrm>
          <a:prstGeom prst="rect">
            <a:avLst/>
          </a:prstGeom>
          <a:gradFill rotWithShape="0">
            <a:gsLst>
              <a:gs pos="0">
                <a:srgbClr val="558D55"/>
              </a:gs>
              <a:gs pos="50000">
                <a:srgbClr val="99FF99"/>
              </a:gs>
              <a:gs pos="100000">
                <a:srgbClr val="558D55"/>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r" rtl="1">
              <a:spcBef>
                <a:spcPct val="20000"/>
              </a:spcBef>
              <a:buClr>
                <a:schemeClr val="tx2"/>
              </a:buClr>
              <a:buSzPct val="75000"/>
              <a:buFont typeface="Wingdings" pitchFamily="2" charset="2"/>
              <a:buChar char="n"/>
              <a:defRPr sz="3200">
                <a:solidFill>
                  <a:schemeClr val="tx1"/>
                </a:solidFill>
                <a:latin typeface="Times New Roman" panose="02020603050405020304" pitchFamily="18" charset="0"/>
                <a:cs typeface="Times New Roman" panose="02020603050405020304" pitchFamily="18" charset="0"/>
              </a:defRPr>
            </a:lvl1pPr>
            <a:lvl2pPr marL="742950" indent="-285750" algn="r" rtl="1">
              <a:spcBef>
                <a:spcPct val="20000"/>
              </a:spcBef>
              <a:buClr>
                <a:schemeClr val="folHlink"/>
              </a:buClr>
              <a:buSzPct val="60000"/>
              <a:buFont typeface="Wingdings" pitchFamily="2" charset="2"/>
              <a:buChar char="u"/>
              <a:defRPr sz="3200">
                <a:solidFill>
                  <a:schemeClr val="tx1"/>
                </a:solidFill>
                <a:latin typeface="Times New Roman" panose="02020603050405020304" pitchFamily="18" charset="0"/>
                <a:cs typeface="Times New Roman" panose="02020603050405020304" pitchFamily="18" charset="0"/>
              </a:defRPr>
            </a:lvl2pPr>
            <a:lvl3pPr marL="1143000" indent="-228600" algn="r" rtl="1">
              <a:spcBef>
                <a:spcPct val="20000"/>
              </a:spcBef>
              <a:buClr>
                <a:schemeClr val="tx2"/>
              </a:buClr>
              <a:buSzPct val="60000"/>
              <a:buFont typeface="Wingdings" pitchFamily="2" charset="2"/>
              <a:buChar char="t"/>
              <a:defRPr sz="3200">
                <a:solidFill>
                  <a:schemeClr val="tx1"/>
                </a:solidFill>
                <a:latin typeface="Times New Roman" panose="02020603050405020304" pitchFamily="18" charset="0"/>
                <a:cs typeface="Times New Roman" panose="02020603050405020304" pitchFamily="18" charset="0"/>
              </a:defRPr>
            </a:lvl3pPr>
            <a:lvl4pPr marL="1600200" indent="-228600" algn="r" rtl="1">
              <a:spcBef>
                <a:spcPct val="20000"/>
              </a:spcBef>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4pPr>
            <a:lvl5pPr marL="2057400" indent="-228600" algn="r" rtl="1">
              <a:spcBef>
                <a:spcPct val="20000"/>
              </a:spcBef>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r>
              <a:rPr lang="ar-SA" altLang="ar-SA" sz="3600">
                <a:solidFill>
                  <a:schemeClr val="bg2"/>
                </a:solidFill>
                <a:cs typeface="PT Bold Heading" pitchFamily="2" charset="-78"/>
              </a:rPr>
              <a:t>مفهوم المشكلة الإدارية</a:t>
            </a:r>
            <a:endParaRPr lang="en-US" altLang="ar-SA" sz="3600">
              <a:solidFill>
                <a:schemeClr val="bg2"/>
              </a:solidFill>
              <a:cs typeface="PT Bold Heading" pitchFamily="2" charset="-78"/>
            </a:endParaRPr>
          </a:p>
        </p:txBody>
      </p:sp>
      <p:pic>
        <p:nvPicPr>
          <p:cNvPr id="35847" name="Picture 7" descr="شعار المعهد الشفاف">
            <a:extLst>
              <a:ext uri="{FF2B5EF4-FFF2-40B4-BE49-F238E27FC236}">
                <a16:creationId xmlns:a16="http://schemas.microsoft.com/office/drawing/2014/main" id="{31CEB9D1-8059-9748-9DD5-FE186D91946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848350"/>
            <a:ext cx="990600" cy="100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5844"/>
                                        </p:tgtEl>
                                        <p:attrNameLst>
                                          <p:attrName>style.visibility</p:attrName>
                                        </p:attrNameLst>
                                      </p:cBhvr>
                                      <p:to>
                                        <p:strVal val="visible"/>
                                      </p:to>
                                    </p:set>
                                    <p:anim calcmode="lin" valueType="num">
                                      <p:cBhvr additive="base">
                                        <p:cTn id="7" dur="500" fill="hold"/>
                                        <p:tgtEl>
                                          <p:spTgt spid="35844"/>
                                        </p:tgtEl>
                                        <p:attrNameLst>
                                          <p:attrName>ppt_x</p:attrName>
                                        </p:attrNameLst>
                                      </p:cBhvr>
                                      <p:tavLst>
                                        <p:tav tm="0">
                                          <p:val>
                                            <p:strVal val="0-#ppt_w/2"/>
                                          </p:val>
                                        </p:tav>
                                        <p:tav tm="100000">
                                          <p:val>
                                            <p:strVal val="#ppt_x"/>
                                          </p:val>
                                        </p:tav>
                                      </p:tavLst>
                                    </p:anim>
                                    <p:anim calcmode="lin" valueType="num">
                                      <p:cBhvr additive="base">
                                        <p:cTn id="8" dur="500" fill="hold"/>
                                        <p:tgtEl>
                                          <p:spTgt spid="35844"/>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8" fill="hold" nodeType="clickEffect">
                                  <p:stCondLst>
                                    <p:cond delay="0"/>
                                  </p:stCondLst>
                                  <p:childTnLst>
                                    <p:set>
                                      <p:cBhvr>
                                        <p:cTn id="12" dur="1" fill="hold">
                                          <p:stCondLst>
                                            <p:cond delay="0"/>
                                          </p:stCondLst>
                                        </p:cTn>
                                        <p:tgtEl>
                                          <p:spTgt spid="35843">
                                            <p:txEl>
                                              <p:pRg st="0" end="0"/>
                                            </p:txEl>
                                          </p:spTgt>
                                        </p:tgtEl>
                                        <p:attrNameLst>
                                          <p:attrName>style.visibility</p:attrName>
                                        </p:attrNameLst>
                                      </p:cBhvr>
                                      <p:to>
                                        <p:strVal val="visible"/>
                                      </p:to>
                                    </p:set>
                                    <p:animEffect transition="in" filter="wipe(left)">
                                      <p:cBhvr>
                                        <p:cTn id="13" dur="500"/>
                                        <p:tgtEl>
                                          <p:spTgt spid="35843">
                                            <p:txEl>
                                              <p:pRg st="0" end="0"/>
                                            </p:txEl>
                                          </p:spTgt>
                                        </p:tgtEl>
                                      </p:cBhvr>
                                    </p:animEffect>
                                  </p:childTnLst>
                                </p:cTn>
                              </p:par>
                            </p:childTnLst>
                          </p:cTn>
                        </p:par>
                        <p:par>
                          <p:cTn id="14" fill="hold" nodeType="afterGroup">
                            <p:stCondLst>
                              <p:cond delay="500"/>
                            </p:stCondLst>
                            <p:childTnLst>
                              <p:par>
                                <p:cTn id="15" presetID="37" presetClass="entr" presetSubtype="0" fill="hold" nodeType="afterEffect">
                                  <p:stCondLst>
                                    <p:cond delay="0"/>
                                  </p:stCondLst>
                                  <p:childTnLst>
                                    <p:set>
                                      <p:cBhvr>
                                        <p:cTn id="16" dur="1" fill="hold">
                                          <p:stCondLst>
                                            <p:cond delay="0"/>
                                          </p:stCondLst>
                                        </p:cTn>
                                        <p:tgtEl>
                                          <p:spTgt spid="35847"/>
                                        </p:tgtEl>
                                        <p:attrNameLst>
                                          <p:attrName>style.visibility</p:attrName>
                                        </p:attrNameLst>
                                      </p:cBhvr>
                                      <p:to>
                                        <p:strVal val="visible"/>
                                      </p:to>
                                    </p:set>
                                    <p:animEffect transition="in" filter="fade">
                                      <p:cBhvr>
                                        <p:cTn id="17" dur="1000"/>
                                        <p:tgtEl>
                                          <p:spTgt spid="35847"/>
                                        </p:tgtEl>
                                      </p:cBhvr>
                                    </p:animEffect>
                                    <p:anim calcmode="lin" valueType="num">
                                      <p:cBhvr>
                                        <p:cTn id="18" dur="1000" fill="hold"/>
                                        <p:tgtEl>
                                          <p:spTgt spid="35847"/>
                                        </p:tgtEl>
                                        <p:attrNameLst>
                                          <p:attrName>ppt_x</p:attrName>
                                        </p:attrNameLst>
                                      </p:cBhvr>
                                      <p:tavLst>
                                        <p:tav tm="0">
                                          <p:val>
                                            <p:strVal val="#ppt_x"/>
                                          </p:val>
                                        </p:tav>
                                        <p:tav tm="100000">
                                          <p:val>
                                            <p:strVal val="#ppt_x"/>
                                          </p:val>
                                        </p:tav>
                                      </p:tavLst>
                                    </p:anim>
                                    <p:anim calcmode="lin" valueType="num">
                                      <p:cBhvr>
                                        <p:cTn id="19" dur="900" decel="100000" fill="hold"/>
                                        <p:tgtEl>
                                          <p:spTgt spid="35847"/>
                                        </p:tgtEl>
                                        <p:attrNameLst>
                                          <p:attrName>ppt_y</p:attrName>
                                        </p:attrNameLst>
                                      </p:cBhvr>
                                      <p:tavLst>
                                        <p:tav tm="0">
                                          <p:val>
                                            <p:strVal val="#ppt_y+1"/>
                                          </p:val>
                                        </p:tav>
                                        <p:tav tm="100000">
                                          <p:val>
                                            <p:strVal val="#ppt_y-.03"/>
                                          </p:val>
                                        </p:tav>
                                      </p:tavLst>
                                    </p:anim>
                                    <p:anim calcmode="lin" valueType="num">
                                      <p:cBhvr>
                                        <p:cTn id="20" dur="100" accel="100000" fill="hold">
                                          <p:stCondLst>
                                            <p:cond delay="900"/>
                                          </p:stCondLst>
                                        </p:cTn>
                                        <p:tgtEl>
                                          <p:spTgt spid="35847"/>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autoUpdateAnimBg="0"/>
      <p:bldP spid="35844" grpId="0" animBg="1"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عنصر نائب لرقم الشريحة 1">
            <a:extLst>
              <a:ext uri="{FF2B5EF4-FFF2-40B4-BE49-F238E27FC236}">
                <a16:creationId xmlns:a16="http://schemas.microsoft.com/office/drawing/2014/main" id="{7C15872A-384E-BBC8-1B97-7C90011940A9}"/>
              </a:ext>
            </a:extLst>
          </p:cNvPr>
          <p:cNvSpPr>
            <a:spLocks noGrp="1"/>
          </p:cNvSpPr>
          <p:nvPr>
            <p:ph type="sldNum" sz="quarter" idx="10"/>
          </p:nvPr>
        </p:nvSpPr>
        <p:spPr>
          <a:noFill/>
        </p:spPr>
        <p:txBody>
          <a:bodyPr/>
          <a:lstStyle>
            <a:lvl1pPr algn="r" rtl="1">
              <a:spcBef>
                <a:spcPct val="20000"/>
              </a:spcBef>
              <a:buClr>
                <a:schemeClr val="tx2"/>
              </a:buClr>
              <a:buSzPct val="75000"/>
              <a:buFont typeface="Wingdings" pitchFamily="2" charset="2"/>
              <a:buChar char="n"/>
              <a:defRPr sz="3200">
                <a:solidFill>
                  <a:schemeClr val="tx1"/>
                </a:solidFill>
                <a:latin typeface="Times New Roman" panose="02020603050405020304" pitchFamily="18" charset="0"/>
                <a:cs typeface="Times New Roman" panose="02020603050405020304" pitchFamily="18" charset="0"/>
              </a:defRPr>
            </a:lvl1pPr>
            <a:lvl2pPr marL="742950" indent="-285750" algn="r" rtl="1">
              <a:spcBef>
                <a:spcPct val="20000"/>
              </a:spcBef>
              <a:buClr>
                <a:schemeClr val="folHlink"/>
              </a:buClr>
              <a:buSzPct val="60000"/>
              <a:buFont typeface="Wingdings" pitchFamily="2" charset="2"/>
              <a:buChar char="u"/>
              <a:defRPr sz="3200">
                <a:solidFill>
                  <a:schemeClr val="tx1"/>
                </a:solidFill>
                <a:latin typeface="Times New Roman" panose="02020603050405020304" pitchFamily="18" charset="0"/>
                <a:cs typeface="Times New Roman" panose="02020603050405020304" pitchFamily="18" charset="0"/>
              </a:defRPr>
            </a:lvl2pPr>
            <a:lvl3pPr marL="1143000" indent="-228600" algn="r" rtl="1">
              <a:spcBef>
                <a:spcPct val="20000"/>
              </a:spcBef>
              <a:buClr>
                <a:schemeClr val="tx2"/>
              </a:buClr>
              <a:buSzPct val="60000"/>
              <a:buFont typeface="Wingdings" pitchFamily="2" charset="2"/>
              <a:buChar char="t"/>
              <a:defRPr sz="3200">
                <a:solidFill>
                  <a:schemeClr val="tx1"/>
                </a:solidFill>
                <a:latin typeface="Times New Roman" panose="02020603050405020304" pitchFamily="18" charset="0"/>
                <a:cs typeface="Times New Roman" panose="02020603050405020304" pitchFamily="18" charset="0"/>
              </a:defRPr>
            </a:lvl3pPr>
            <a:lvl4pPr marL="1600200" indent="-228600" algn="r" rtl="1">
              <a:spcBef>
                <a:spcPct val="20000"/>
              </a:spcBef>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4pPr>
            <a:lvl5pPr marL="2057400" indent="-228600" algn="r" rtl="1">
              <a:spcBef>
                <a:spcPct val="20000"/>
              </a:spcBef>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9pPr>
          </a:lstStyle>
          <a:p>
            <a:pPr rtl="0">
              <a:spcBef>
                <a:spcPct val="0"/>
              </a:spcBef>
              <a:buClrTx/>
              <a:buSzTx/>
              <a:buFontTx/>
              <a:buNone/>
            </a:pPr>
            <a:fld id="{CE36DC02-78BE-FD4E-8B3D-4B412688FB34}" type="slidenum">
              <a:rPr lang="ar-SA" altLang="ar-SA" sz="1800">
                <a:solidFill>
                  <a:srgbClr val="0B013B"/>
                </a:solidFill>
              </a:rPr>
              <a:pPr rtl="0">
                <a:spcBef>
                  <a:spcPct val="0"/>
                </a:spcBef>
                <a:buClrTx/>
                <a:buSzTx/>
                <a:buFontTx/>
                <a:buNone/>
              </a:pPr>
              <a:t>5</a:t>
            </a:fld>
            <a:endParaRPr lang="en-US" altLang="ar-SA" sz="1800">
              <a:solidFill>
                <a:srgbClr val="0B013B"/>
              </a:solidFill>
            </a:endParaRPr>
          </a:p>
        </p:txBody>
      </p:sp>
      <p:pic>
        <p:nvPicPr>
          <p:cNvPr id="9219" name="Picture 2" descr="TOY064">
            <a:extLst>
              <a:ext uri="{FF2B5EF4-FFF2-40B4-BE49-F238E27FC236}">
                <a16:creationId xmlns:a16="http://schemas.microsoft.com/office/drawing/2014/main" id="{86C19DB4-CC42-CE3A-EE4C-5721C3BC758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24200" y="2438400"/>
            <a:ext cx="2419350" cy="258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0" name="Text Box 3">
            <a:extLst>
              <a:ext uri="{FF2B5EF4-FFF2-40B4-BE49-F238E27FC236}">
                <a16:creationId xmlns:a16="http://schemas.microsoft.com/office/drawing/2014/main" id="{F4F0CB9E-F00A-96EF-A299-3AF2AF8EEF23}"/>
              </a:ext>
            </a:extLst>
          </p:cNvPr>
          <p:cNvSpPr txBox="1">
            <a:spLocks noChangeArrowheads="1"/>
          </p:cNvSpPr>
          <p:nvPr/>
        </p:nvSpPr>
        <p:spPr bwMode="auto">
          <a:xfrm>
            <a:off x="4038600" y="5257800"/>
            <a:ext cx="1098550" cy="1373188"/>
          </a:xfrm>
          <a:prstGeom prst="rect">
            <a:avLst/>
          </a:prstGeom>
          <a:noFill/>
          <a:ln>
            <a:noFill/>
          </a:ln>
          <a:effectLst/>
          <a:extLst>
            <a:ext uri="{909E8E84-426E-40DD-AFC4-6F175D3DCCD1}">
              <a14:hiddenFill xmlns:a14="http://schemas.microsoft.com/office/drawing/2010/main">
                <a:solidFill>
                  <a:srgbClr val="D60093"/>
                </a:solidFill>
              </a14:hiddenFill>
            </a:ex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wrap="none">
            <a:spAutoFit/>
          </a:bodyPr>
          <a:lstStyle>
            <a:lvl1pPr algn="r" rtl="1">
              <a:spcBef>
                <a:spcPct val="20000"/>
              </a:spcBef>
              <a:buClr>
                <a:schemeClr val="tx2"/>
              </a:buClr>
              <a:buSzPct val="75000"/>
              <a:buFont typeface="Wingdings" pitchFamily="2" charset="2"/>
              <a:buChar char="n"/>
              <a:defRPr sz="3200">
                <a:solidFill>
                  <a:schemeClr val="tx1"/>
                </a:solidFill>
                <a:latin typeface="Times New Roman" panose="02020603050405020304" pitchFamily="18" charset="0"/>
                <a:cs typeface="Times New Roman" panose="02020603050405020304" pitchFamily="18" charset="0"/>
              </a:defRPr>
            </a:lvl1pPr>
            <a:lvl2pPr marL="742950" indent="-285750" algn="r" rtl="1">
              <a:spcBef>
                <a:spcPct val="20000"/>
              </a:spcBef>
              <a:buClr>
                <a:schemeClr val="folHlink"/>
              </a:buClr>
              <a:buSzPct val="60000"/>
              <a:buFont typeface="Wingdings" pitchFamily="2" charset="2"/>
              <a:buChar char="u"/>
              <a:defRPr sz="3200">
                <a:solidFill>
                  <a:schemeClr val="tx1"/>
                </a:solidFill>
                <a:latin typeface="Times New Roman" panose="02020603050405020304" pitchFamily="18" charset="0"/>
                <a:cs typeface="Times New Roman" panose="02020603050405020304" pitchFamily="18" charset="0"/>
              </a:defRPr>
            </a:lvl2pPr>
            <a:lvl3pPr marL="1143000" indent="-228600" algn="r" rtl="1">
              <a:spcBef>
                <a:spcPct val="20000"/>
              </a:spcBef>
              <a:buClr>
                <a:schemeClr val="tx2"/>
              </a:buClr>
              <a:buSzPct val="60000"/>
              <a:buFont typeface="Wingdings" pitchFamily="2" charset="2"/>
              <a:buChar char="t"/>
              <a:defRPr sz="3200">
                <a:solidFill>
                  <a:schemeClr val="tx1"/>
                </a:solidFill>
                <a:latin typeface="Times New Roman" panose="02020603050405020304" pitchFamily="18" charset="0"/>
                <a:cs typeface="Times New Roman" panose="02020603050405020304" pitchFamily="18" charset="0"/>
              </a:defRPr>
            </a:lvl3pPr>
            <a:lvl4pPr marL="1600200" indent="-228600" algn="r" rtl="1">
              <a:spcBef>
                <a:spcPct val="20000"/>
              </a:spcBef>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4pPr>
            <a:lvl5pPr marL="2057400" indent="-228600" algn="r" rtl="1">
              <a:spcBef>
                <a:spcPct val="20000"/>
              </a:spcBef>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9pPr>
          </a:lstStyle>
          <a:p>
            <a:pPr algn="ctr" rtl="0">
              <a:spcBef>
                <a:spcPct val="0"/>
              </a:spcBef>
              <a:buClrTx/>
              <a:buSzTx/>
              <a:buFontTx/>
              <a:buNone/>
            </a:pPr>
            <a:r>
              <a:rPr lang="ar-SA" altLang="ar-SA" sz="2800" b="1">
                <a:solidFill>
                  <a:srgbClr val="000000"/>
                </a:solidFill>
                <a:latin typeface="Times New Roman (Arabic)" charset="0"/>
              </a:rPr>
              <a:t>مشكلات</a:t>
            </a:r>
            <a:endParaRPr lang="en-US" altLang="ar-SA" sz="2800" b="1">
              <a:solidFill>
                <a:srgbClr val="000000"/>
              </a:solidFill>
              <a:latin typeface="Times New Roman (Arabic)" charset="0"/>
            </a:endParaRPr>
          </a:p>
          <a:p>
            <a:pPr algn="ctr" rtl="0">
              <a:spcBef>
                <a:spcPct val="0"/>
              </a:spcBef>
              <a:buClrTx/>
              <a:buSzTx/>
              <a:buFontTx/>
              <a:buNone/>
            </a:pPr>
            <a:r>
              <a:rPr lang="ar-SA" altLang="ar-SA" sz="2800" b="1">
                <a:solidFill>
                  <a:srgbClr val="000000"/>
                </a:solidFill>
                <a:latin typeface="Times New Roman (Arabic)" charset="0"/>
              </a:rPr>
              <a:t>فنية</a:t>
            </a:r>
            <a:r>
              <a:rPr lang="en-US" altLang="ar-SA" sz="2800" b="1">
                <a:solidFill>
                  <a:srgbClr val="000000"/>
                </a:solidFill>
                <a:latin typeface="Arial" panose="020B0604020202020204" pitchFamily="34" charset="0"/>
              </a:rPr>
              <a:t>-</a:t>
            </a:r>
            <a:endParaRPr lang="en-US" altLang="ar-SA" sz="2800" b="1">
              <a:solidFill>
                <a:srgbClr val="000000"/>
              </a:solidFill>
            </a:endParaRPr>
          </a:p>
          <a:p>
            <a:pPr algn="ctr" rtl="0">
              <a:spcBef>
                <a:spcPct val="0"/>
              </a:spcBef>
              <a:buClrTx/>
              <a:buSzTx/>
              <a:buFontTx/>
              <a:buNone/>
            </a:pPr>
            <a:r>
              <a:rPr lang="ar-SA" altLang="ar-SA" sz="2800" b="1">
                <a:solidFill>
                  <a:srgbClr val="000000"/>
                </a:solidFill>
                <a:latin typeface="Times New Roman (Arabic)" charset="0"/>
              </a:rPr>
              <a:t>تقنية</a:t>
            </a:r>
            <a:endParaRPr lang="en-US" altLang="ar-SA" sz="2800" b="1">
              <a:solidFill>
                <a:srgbClr val="000000"/>
              </a:solidFill>
              <a:latin typeface="Times New Roman (Arabic)" charset="0"/>
            </a:endParaRPr>
          </a:p>
        </p:txBody>
      </p:sp>
      <p:pic>
        <p:nvPicPr>
          <p:cNvPr id="9221" name="Picture 4" descr="AG00014_">
            <a:extLst>
              <a:ext uri="{FF2B5EF4-FFF2-40B4-BE49-F238E27FC236}">
                <a16:creationId xmlns:a16="http://schemas.microsoft.com/office/drawing/2014/main" id="{AF1BED39-CD9D-FEDF-6EBE-410CBFEAB7A9}"/>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5486400" y="2778125"/>
            <a:ext cx="3048000" cy="265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2" name="Picture 5" descr="AG00008_">
            <a:extLst>
              <a:ext uri="{FF2B5EF4-FFF2-40B4-BE49-F238E27FC236}">
                <a16:creationId xmlns:a16="http://schemas.microsoft.com/office/drawing/2014/main" id="{2A826653-0133-9F2A-CF74-41E3918AE73E}"/>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0" y="1978025"/>
            <a:ext cx="2767013"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3" name="Text Box 6">
            <a:extLst>
              <a:ext uri="{FF2B5EF4-FFF2-40B4-BE49-F238E27FC236}">
                <a16:creationId xmlns:a16="http://schemas.microsoft.com/office/drawing/2014/main" id="{4CE5F01C-00AA-F9D1-8233-E273D89342B8}"/>
              </a:ext>
            </a:extLst>
          </p:cNvPr>
          <p:cNvSpPr txBox="1">
            <a:spLocks noChangeArrowheads="1"/>
          </p:cNvSpPr>
          <p:nvPr/>
        </p:nvSpPr>
        <p:spPr bwMode="auto">
          <a:xfrm>
            <a:off x="6781800" y="5638800"/>
            <a:ext cx="1098550" cy="946150"/>
          </a:xfrm>
          <a:prstGeom prst="rect">
            <a:avLst/>
          </a:prstGeom>
          <a:noFill/>
          <a:ln>
            <a:noFill/>
          </a:ln>
          <a:effectLst/>
          <a:extLst>
            <a:ext uri="{909E8E84-426E-40DD-AFC4-6F175D3DCCD1}">
              <a14:hiddenFill xmlns:a14="http://schemas.microsoft.com/office/drawing/2010/main">
                <a:solidFill>
                  <a:srgbClr val="D60093"/>
                </a:solidFill>
              </a14:hiddenFill>
            </a:ex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wrap="none">
            <a:spAutoFit/>
          </a:bodyPr>
          <a:lstStyle>
            <a:lvl1pPr algn="r" rtl="1">
              <a:spcBef>
                <a:spcPct val="20000"/>
              </a:spcBef>
              <a:buClr>
                <a:schemeClr val="tx2"/>
              </a:buClr>
              <a:buSzPct val="75000"/>
              <a:buFont typeface="Wingdings" pitchFamily="2" charset="2"/>
              <a:buChar char="n"/>
              <a:defRPr sz="3200">
                <a:solidFill>
                  <a:schemeClr val="tx1"/>
                </a:solidFill>
                <a:latin typeface="Times New Roman" panose="02020603050405020304" pitchFamily="18" charset="0"/>
                <a:cs typeface="Times New Roman" panose="02020603050405020304" pitchFamily="18" charset="0"/>
              </a:defRPr>
            </a:lvl1pPr>
            <a:lvl2pPr marL="742950" indent="-285750" algn="r" rtl="1">
              <a:spcBef>
                <a:spcPct val="20000"/>
              </a:spcBef>
              <a:buClr>
                <a:schemeClr val="folHlink"/>
              </a:buClr>
              <a:buSzPct val="60000"/>
              <a:buFont typeface="Wingdings" pitchFamily="2" charset="2"/>
              <a:buChar char="u"/>
              <a:defRPr sz="3200">
                <a:solidFill>
                  <a:schemeClr val="tx1"/>
                </a:solidFill>
                <a:latin typeface="Times New Roman" panose="02020603050405020304" pitchFamily="18" charset="0"/>
                <a:cs typeface="Times New Roman" panose="02020603050405020304" pitchFamily="18" charset="0"/>
              </a:defRPr>
            </a:lvl2pPr>
            <a:lvl3pPr marL="1143000" indent="-228600" algn="r" rtl="1">
              <a:spcBef>
                <a:spcPct val="20000"/>
              </a:spcBef>
              <a:buClr>
                <a:schemeClr val="tx2"/>
              </a:buClr>
              <a:buSzPct val="60000"/>
              <a:buFont typeface="Wingdings" pitchFamily="2" charset="2"/>
              <a:buChar char="t"/>
              <a:defRPr sz="3200">
                <a:solidFill>
                  <a:schemeClr val="tx1"/>
                </a:solidFill>
                <a:latin typeface="Times New Roman" panose="02020603050405020304" pitchFamily="18" charset="0"/>
                <a:cs typeface="Times New Roman" panose="02020603050405020304" pitchFamily="18" charset="0"/>
              </a:defRPr>
            </a:lvl3pPr>
            <a:lvl4pPr marL="1600200" indent="-228600" algn="r" rtl="1">
              <a:spcBef>
                <a:spcPct val="20000"/>
              </a:spcBef>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4pPr>
            <a:lvl5pPr marL="2057400" indent="-228600" algn="r" rtl="1">
              <a:spcBef>
                <a:spcPct val="20000"/>
              </a:spcBef>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9pPr>
          </a:lstStyle>
          <a:p>
            <a:pPr algn="ctr" rtl="0">
              <a:spcBef>
                <a:spcPct val="0"/>
              </a:spcBef>
              <a:buClrTx/>
              <a:buSzTx/>
              <a:buFontTx/>
              <a:buNone/>
            </a:pPr>
            <a:r>
              <a:rPr lang="ar-SA" altLang="ar-SA" sz="2800" b="1">
                <a:solidFill>
                  <a:srgbClr val="000000"/>
                </a:solidFill>
                <a:latin typeface="Times New Roman (Arabic)" charset="0"/>
              </a:rPr>
              <a:t>مشكلات</a:t>
            </a:r>
            <a:endParaRPr lang="en-US" altLang="ar-SA" sz="2800" b="1">
              <a:solidFill>
                <a:srgbClr val="000000"/>
              </a:solidFill>
              <a:latin typeface="Arial" panose="020B0604020202020204" pitchFamily="34" charset="0"/>
            </a:endParaRPr>
          </a:p>
          <a:p>
            <a:pPr algn="ctr" rtl="0">
              <a:spcBef>
                <a:spcPct val="0"/>
              </a:spcBef>
              <a:buClrTx/>
              <a:buSzTx/>
              <a:buFontTx/>
              <a:buNone/>
            </a:pPr>
            <a:r>
              <a:rPr lang="ar-SA" altLang="ar-SA" sz="2800" b="1">
                <a:solidFill>
                  <a:srgbClr val="000000"/>
                </a:solidFill>
                <a:latin typeface="Times New Roman (Arabic)" charset="0"/>
              </a:rPr>
              <a:t>سلوكية</a:t>
            </a:r>
            <a:endParaRPr lang="en-US" altLang="ar-SA" sz="2800" b="1">
              <a:solidFill>
                <a:srgbClr val="FFFF66"/>
              </a:solidFill>
              <a:latin typeface="Arial" panose="020B0604020202020204" pitchFamily="34" charset="0"/>
            </a:endParaRPr>
          </a:p>
        </p:txBody>
      </p:sp>
      <p:sp>
        <p:nvSpPr>
          <p:cNvPr id="9224" name="Text Box 7">
            <a:extLst>
              <a:ext uri="{FF2B5EF4-FFF2-40B4-BE49-F238E27FC236}">
                <a16:creationId xmlns:a16="http://schemas.microsoft.com/office/drawing/2014/main" id="{EF18491B-A3EC-3F9A-BD84-C527CCF54A59}"/>
              </a:ext>
            </a:extLst>
          </p:cNvPr>
          <p:cNvSpPr txBox="1">
            <a:spLocks noChangeArrowheads="1"/>
          </p:cNvSpPr>
          <p:nvPr/>
        </p:nvSpPr>
        <p:spPr bwMode="auto">
          <a:xfrm>
            <a:off x="1219200" y="5484813"/>
            <a:ext cx="2362200" cy="1373187"/>
          </a:xfrm>
          <a:prstGeom prst="rect">
            <a:avLst/>
          </a:prstGeom>
          <a:noFill/>
          <a:ln>
            <a:noFill/>
          </a:ln>
          <a:effectLst/>
          <a:extLst>
            <a:ext uri="{909E8E84-426E-40DD-AFC4-6F175D3DCCD1}">
              <a14:hiddenFill xmlns:a14="http://schemas.microsoft.com/office/drawing/2010/main">
                <a:solidFill>
                  <a:srgbClr val="D60093"/>
                </a:solidFill>
              </a14:hiddenFill>
            </a:ex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a:spAutoFit/>
          </a:bodyPr>
          <a:lstStyle>
            <a:lvl1pPr algn="r" rtl="1">
              <a:spcBef>
                <a:spcPct val="20000"/>
              </a:spcBef>
              <a:buClr>
                <a:schemeClr val="tx2"/>
              </a:buClr>
              <a:buSzPct val="75000"/>
              <a:buFont typeface="Wingdings" pitchFamily="2" charset="2"/>
              <a:buChar char="n"/>
              <a:defRPr sz="3200">
                <a:solidFill>
                  <a:schemeClr val="tx1"/>
                </a:solidFill>
                <a:latin typeface="Times New Roman" panose="02020603050405020304" pitchFamily="18" charset="0"/>
                <a:cs typeface="Times New Roman" panose="02020603050405020304" pitchFamily="18" charset="0"/>
              </a:defRPr>
            </a:lvl1pPr>
            <a:lvl2pPr marL="742950" indent="-285750" algn="r" rtl="1">
              <a:spcBef>
                <a:spcPct val="20000"/>
              </a:spcBef>
              <a:buClr>
                <a:schemeClr val="folHlink"/>
              </a:buClr>
              <a:buSzPct val="60000"/>
              <a:buFont typeface="Wingdings" pitchFamily="2" charset="2"/>
              <a:buChar char="u"/>
              <a:defRPr sz="3200">
                <a:solidFill>
                  <a:schemeClr val="tx1"/>
                </a:solidFill>
                <a:latin typeface="Times New Roman" panose="02020603050405020304" pitchFamily="18" charset="0"/>
                <a:cs typeface="Times New Roman" panose="02020603050405020304" pitchFamily="18" charset="0"/>
              </a:defRPr>
            </a:lvl2pPr>
            <a:lvl3pPr marL="1143000" indent="-228600" algn="r" rtl="1">
              <a:spcBef>
                <a:spcPct val="20000"/>
              </a:spcBef>
              <a:buClr>
                <a:schemeClr val="tx2"/>
              </a:buClr>
              <a:buSzPct val="60000"/>
              <a:buFont typeface="Wingdings" pitchFamily="2" charset="2"/>
              <a:buChar char="t"/>
              <a:defRPr sz="3200">
                <a:solidFill>
                  <a:schemeClr val="tx1"/>
                </a:solidFill>
                <a:latin typeface="Times New Roman" panose="02020603050405020304" pitchFamily="18" charset="0"/>
                <a:cs typeface="Times New Roman" panose="02020603050405020304" pitchFamily="18" charset="0"/>
              </a:defRPr>
            </a:lvl3pPr>
            <a:lvl4pPr marL="1600200" indent="-228600" algn="r" rtl="1">
              <a:spcBef>
                <a:spcPct val="20000"/>
              </a:spcBef>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4pPr>
            <a:lvl5pPr marL="2057400" indent="-228600" algn="r" rtl="1">
              <a:spcBef>
                <a:spcPct val="20000"/>
              </a:spcBef>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9pPr>
          </a:lstStyle>
          <a:p>
            <a:pPr algn="ctr" rtl="0">
              <a:spcBef>
                <a:spcPct val="0"/>
              </a:spcBef>
              <a:buClrTx/>
              <a:buSzTx/>
              <a:buFontTx/>
              <a:buNone/>
            </a:pPr>
            <a:r>
              <a:rPr lang="ar-SA" altLang="ar-SA" sz="2800" b="1">
                <a:solidFill>
                  <a:srgbClr val="000000"/>
                </a:solidFill>
                <a:latin typeface="Times New Roman (Arabic)" charset="0"/>
              </a:rPr>
              <a:t>مشكلات</a:t>
            </a:r>
            <a:endParaRPr lang="en-US" altLang="ar-SA" sz="2800" b="1">
              <a:solidFill>
                <a:srgbClr val="000000"/>
              </a:solidFill>
              <a:latin typeface="Times New Roman (Arabic)" charset="0"/>
            </a:endParaRPr>
          </a:p>
          <a:p>
            <a:pPr algn="ctr" rtl="0">
              <a:spcBef>
                <a:spcPct val="0"/>
              </a:spcBef>
              <a:buClrTx/>
              <a:buSzTx/>
              <a:buFontTx/>
              <a:buNone/>
            </a:pPr>
            <a:r>
              <a:rPr lang="ar-SA" altLang="ar-SA" sz="2800" b="1">
                <a:solidFill>
                  <a:srgbClr val="000000"/>
                </a:solidFill>
                <a:latin typeface="Times New Roman (Arabic)" charset="0"/>
              </a:rPr>
              <a:t>تشغيلية</a:t>
            </a:r>
            <a:endParaRPr lang="en-US" altLang="ar-SA" sz="2800" b="1">
              <a:solidFill>
                <a:srgbClr val="000000"/>
              </a:solidFill>
              <a:latin typeface="Times New Roman (Arabic)" charset="0"/>
            </a:endParaRPr>
          </a:p>
          <a:p>
            <a:pPr algn="ctr" rtl="0">
              <a:spcBef>
                <a:spcPct val="0"/>
              </a:spcBef>
              <a:buClrTx/>
              <a:buSzTx/>
              <a:buFontTx/>
              <a:buNone/>
            </a:pPr>
            <a:r>
              <a:rPr lang="ar-SA" altLang="ar-SA" sz="2800" b="1">
                <a:solidFill>
                  <a:srgbClr val="000000"/>
                </a:solidFill>
                <a:latin typeface="Times New Roman (Arabic)" charset="0"/>
              </a:rPr>
              <a:t>إجرائية</a:t>
            </a:r>
            <a:endParaRPr lang="en-US" altLang="ar-SA" sz="2800" b="1">
              <a:solidFill>
                <a:srgbClr val="FFFF66"/>
              </a:solidFill>
            </a:endParaRPr>
          </a:p>
        </p:txBody>
      </p:sp>
      <p:sp>
        <p:nvSpPr>
          <p:cNvPr id="9225" name="Line 8">
            <a:extLst>
              <a:ext uri="{FF2B5EF4-FFF2-40B4-BE49-F238E27FC236}">
                <a16:creationId xmlns:a16="http://schemas.microsoft.com/office/drawing/2014/main" id="{7B92DFE9-DAAB-7F6B-B61D-8A8009A464B1}"/>
              </a:ext>
            </a:extLst>
          </p:cNvPr>
          <p:cNvSpPr>
            <a:spLocks noChangeShapeType="1"/>
          </p:cNvSpPr>
          <p:nvPr/>
        </p:nvSpPr>
        <p:spPr bwMode="auto">
          <a:xfrm>
            <a:off x="4559300" y="1127125"/>
            <a:ext cx="2133600" cy="1752600"/>
          </a:xfrm>
          <a:prstGeom prst="line">
            <a:avLst/>
          </a:prstGeom>
          <a:noFill/>
          <a:ln w="146050">
            <a:solidFill>
              <a:srgbClr val="3333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00000"/>
                  </a:outerShdw>
                </a:effectLst>
              </a14:hiddenEffects>
            </a:ext>
          </a:extLst>
        </p:spPr>
        <p:txBody>
          <a:bodyPr/>
          <a:lstStyle/>
          <a:p>
            <a:endParaRPr lang="ar-SA"/>
          </a:p>
        </p:txBody>
      </p:sp>
      <p:sp>
        <p:nvSpPr>
          <p:cNvPr id="9226" name="Line 9">
            <a:extLst>
              <a:ext uri="{FF2B5EF4-FFF2-40B4-BE49-F238E27FC236}">
                <a16:creationId xmlns:a16="http://schemas.microsoft.com/office/drawing/2014/main" id="{3C68461F-01A9-8778-7443-ED74020FC71D}"/>
              </a:ext>
            </a:extLst>
          </p:cNvPr>
          <p:cNvSpPr>
            <a:spLocks noChangeShapeType="1"/>
          </p:cNvSpPr>
          <p:nvPr/>
        </p:nvSpPr>
        <p:spPr bwMode="auto">
          <a:xfrm flipH="1">
            <a:off x="2349500" y="1127125"/>
            <a:ext cx="2209800" cy="1676400"/>
          </a:xfrm>
          <a:prstGeom prst="line">
            <a:avLst/>
          </a:prstGeom>
          <a:noFill/>
          <a:ln w="146050">
            <a:solidFill>
              <a:srgbClr val="3333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00000"/>
                  </a:outerShdw>
                </a:effectLst>
              </a14:hiddenEffects>
            </a:ext>
          </a:extLst>
        </p:spPr>
        <p:txBody>
          <a:bodyPr/>
          <a:lstStyle/>
          <a:p>
            <a:endParaRPr lang="ar-SA"/>
          </a:p>
        </p:txBody>
      </p:sp>
      <p:sp>
        <p:nvSpPr>
          <p:cNvPr id="9227" name="Text Box 10">
            <a:extLst>
              <a:ext uri="{FF2B5EF4-FFF2-40B4-BE49-F238E27FC236}">
                <a16:creationId xmlns:a16="http://schemas.microsoft.com/office/drawing/2014/main" id="{5EB46D7F-C16D-937C-B887-C105E6C0F66E}"/>
              </a:ext>
            </a:extLst>
          </p:cNvPr>
          <p:cNvSpPr txBox="1">
            <a:spLocks noChangeArrowheads="1"/>
          </p:cNvSpPr>
          <p:nvPr/>
        </p:nvSpPr>
        <p:spPr bwMode="auto">
          <a:xfrm>
            <a:off x="3124200" y="381000"/>
            <a:ext cx="2940050" cy="1431925"/>
          </a:xfrm>
          <a:prstGeom prst="rect">
            <a:avLst/>
          </a:prstGeom>
          <a:solidFill>
            <a:srgbClr val="FFFFFF"/>
          </a:solidFill>
          <a:ln w="9525">
            <a:miter lim="800000"/>
            <a:headEnd/>
            <a:tailEnd/>
          </a:ln>
          <a:effectLst/>
          <a:scene3d>
            <a:camera prst="legacyObliqueTopRight"/>
            <a:lightRig rig="legacyFlat3" dir="b"/>
          </a:scene3d>
          <a:sp3d extrusionH="887400" prstMaterial="legacyMatte">
            <a:bevelT w="13500" h="13500" prst="angle"/>
            <a:bevelB w="13500" h="13500" prst="angle"/>
            <a:extrusionClr>
              <a:srgbClr val="FFFFFF"/>
            </a:extrusionClr>
            <a:contourClr>
              <a:srgbClr val="FFFFFF"/>
            </a:contourClr>
          </a:sp3d>
          <a:extLst>
            <a:ext uri="{AF507438-7753-43E0-B8FC-AC1667EBCBE1}">
              <a14:hiddenEffects xmlns:a14="http://schemas.microsoft.com/office/drawing/2010/main">
                <a:effectLst>
                  <a:outerShdw dist="35921" dir="2700000" algn="ctr" rotWithShape="0">
                    <a:srgbClr val="000000"/>
                  </a:outerShdw>
                </a:effectLst>
              </a14:hiddenEffects>
            </a:ext>
          </a:extLst>
        </p:spPr>
        <p:txBody>
          <a:bodyPr wrap="none">
            <a:spAutoFit/>
            <a:flatTx/>
          </a:bodyPr>
          <a:lstStyle>
            <a:lvl1pPr algn="r" rtl="1">
              <a:spcBef>
                <a:spcPct val="20000"/>
              </a:spcBef>
              <a:buClr>
                <a:schemeClr val="tx2"/>
              </a:buClr>
              <a:buSzPct val="75000"/>
              <a:buFont typeface="Wingdings" pitchFamily="2" charset="2"/>
              <a:buChar char="n"/>
              <a:defRPr sz="3200">
                <a:solidFill>
                  <a:schemeClr val="tx1"/>
                </a:solidFill>
                <a:latin typeface="Times New Roman" panose="02020603050405020304" pitchFamily="18" charset="0"/>
                <a:cs typeface="Times New Roman" panose="02020603050405020304" pitchFamily="18" charset="0"/>
              </a:defRPr>
            </a:lvl1pPr>
            <a:lvl2pPr marL="742950" indent="-285750" algn="r" rtl="1">
              <a:spcBef>
                <a:spcPct val="20000"/>
              </a:spcBef>
              <a:buClr>
                <a:schemeClr val="folHlink"/>
              </a:buClr>
              <a:buSzPct val="60000"/>
              <a:buFont typeface="Wingdings" pitchFamily="2" charset="2"/>
              <a:buChar char="u"/>
              <a:defRPr sz="3200">
                <a:solidFill>
                  <a:schemeClr val="tx1"/>
                </a:solidFill>
                <a:latin typeface="Times New Roman" panose="02020603050405020304" pitchFamily="18" charset="0"/>
                <a:cs typeface="Times New Roman" panose="02020603050405020304" pitchFamily="18" charset="0"/>
              </a:defRPr>
            </a:lvl2pPr>
            <a:lvl3pPr marL="1143000" indent="-228600" algn="r" rtl="1">
              <a:spcBef>
                <a:spcPct val="20000"/>
              </a:spcBef>
              <a:buClr>
                <a:schemeClr val="tx2"/>
              </a:buClr>
              <a:buSzPct val="60000"/>
              <a:buFont typeface="Wingdings" pitchFamily="2" charset="2"/>
              <a:buChar char="t"/>
              <a:defRPr sz="3200">
                <a:solidFill>
                  <a:schemeClr val="tx1"/>
                </a:solidFill>
                <a:latin typeface="Times New Roman" panose="02020603050405020304" pitchFamily="18" charset="0"/>
                <a:cs typeface="Times New Roman" panose="02020603050405020304" pitchFamily="18" charset="0"/>
              </a:defRPr>
            </a:lvl3pPr>
            <a:lvl4pPr marL="1600200" indent="-228600" algn="r" rtl="1">
              <a:spcBef>
                <a:spcPct val="20000"/>
              </a:spcBef>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4pPr>
            <a:lvl5pPr marL="2057400" indent="-228600" algn="r" rtl="1">
              <a:spcBef>
                <a:spcPct val="20000"/>
              </a:spcBef>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9pPr>
          </a:lstStyle>
          <a:p>
            <a:pPr algn="ctr" rtl="0">
              <a:spcBef>
                <a:spcPct val="0"/>
              </a:spcBef>
              <a:buClrTx/>
              <a:buSzTx/>
              <a:buFontTx/>
              <a:buNone/>
            </a:pPr>
            <a:r>
              <a:rPr lang="ar-SA" altLang="ar-SA" sz="4400">
                <a:solidFill>
                  <a:srgbClr val="000000"/>
                </a:solidFill>
                <a:latin typeface="Times New Roman (Arabic)" charset="0"/>
              </a:rPr>
              <a:t>أنواع المشكلات</a:t>
            </a:r>
            <a:endParaRPr lang="en-US" altLang="ar-SA" sz="4400">
              <a:solidFill>
                <a:srgbClr val="000000"/>
              </a:solidFill>
              <a:latin typeface="Arial" panose="020B0604020202020204" pitchFamily="34" charset="0"/>
            </a:endParaRPr>
          </a:p>
          <a:p>
            <a:pPr algn="ctr" rtl="0">
              <a:spcBef>
                <a:spcPct val="0"/>
              </a:spcBef>
              <a:buClrTx/>
              <a:buSzTx/>
              <a:buFontTx/>
              <a:buNone/>
            </a:pPr>
            <a:r>
              <a:rPr lang="ar-SA" altLang="ar-SA" sz="4400">
                <a:solidFill>
                  <a:srgbClr val="000000"/>
                </a:solidFill>
                <a:latin typeface="Times New Roman (Arabic)" charset="0"/>
              </a:rPr>
              <a:t>وفقا لطبيعتها</a:t>
            </a:r>
            <a:endParaRPr lang="en-US" altLang="ar-SA" sz="4400">
              <a:solidFill>
                <a:srgbClr val="FFFFFF"/>
              </a:solidFill>
              <a:latin typeface="Arial" panose="020B0604020202020204" pitchFamily="34" charset="0"/>
            </a:endParaRPr>
          </a:p>
        </p:txBody>
      </p:sp>
      <p:pic>
        <p:nvPicPr>
          <p:cNvPr id="139275" name="Picture 11" descr="شعار المعهد الشفاف">
            <a:extLst>
              <a:ext uri="{FF2B5EF4-FFF2-40B4-BE49-F238E27FC236}">
                <a16:creationId xmlns:a16="http://schemas.microsoft.com/office/drawing/2014/main" id="{7704EBA7-CD7E-6A58-4892-16708916779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5848350"/>
            <a:ext cx="990600" cy="100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nodeType="afterEffect">
                                  <p:stCondLst>
                                    <p:cond delay="0"/>
                                  </p:stCondLst>
                                  <p:childTnLst>
                                    <p:set>
                                      <p:cBhvr>
                                        <p:cTn id="6" dur="1" fill="hold">
                                          <p:stCondLst>
                                            <p:cond delay="0"/>
                                          </p:stCondLst>
                                        </p:cTn>
                                        <p:tgtEl>
                                          <p:spTgt spid="139275"/>
                                        </p:tgtEl>
                                        <p:attrNameLst>
                                          <p:attrName>style.visibility</p:attrName>
                                        </p:attrNameLst>
                                      </p:cBhvr>
                                      <p:to>
                                        <p:strVal val="visible"/>
                                      </p:to>
                                    </p:set>
                                    <p:animEffect transition="in" filter="fade">
                                      <p:cBhvr>
                                        <p:cTn id="7" dur="1000"/>
                                        <p:tgtEl>
                                          <p:spTgt spid="139275"/>
                                        </p:tgtEl>
                                      </p:cBhvr>
                                    </p:animEffect>
                                    <p:anim calcmode="lin" valueType="num">
                                      <p:cBhvr>
                                        <p:cTn id="8" dur="1000" fill="hold"/>
                                        <p:tgtEl>
                                          <p:spTgt spid="139275"/>
                                        </p:tgtEl>
                                        <p:attrNameLst>
                                          <p:attrName>ppt_x</p:attrName>
                                        </p:attrNameLst>
                                      </p:cBhvr>
                                      <p:tavLst>
                                        <p:tav tm="0">
                                          <p:val>
                                            <p:strVal val="#ppt_x"/>
                                          </p:val>
                                        </p:tav>
                                        <p:tav tm="100000">
                                          <p:val>
                                            <p:strVal val="#ppt_x"/>
                                          </p:val>
                                        </p:tav>
                                      </p:tavLst>
                                    </p:anim>
                                    <p:anim calcmode="lin" valueType="num">
                                      <p:cBhvr>
                                        <p:cTn id="9" dur="900" decel="100000" fill="hold"/>
                                        <p:tgtEl>
                                          <p:spTgt spid="139275"/>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3927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عنصر نائب لرقم الشريحة 4">
            <a:extLst>
              <a:ext uri="{FF2B5EF4-FFF2-40B4-BE49-F238E27FC236}">
                <a16:creationId xmlns:a16="http://schemas.microsoft.com/office/drawing/2014/main" id="{A870CC85-D31B-93D0-437E-928399F88212}"/>
              </a:ext>
            </a:extLst>
          </p:cNvPr>
          <p:cNvSpPr>
            <a:spLocks noGrp="1"/>
          </p:cNvSpPr>
          <p:nvPr>
            <p:ph type="sldNum" sz="quarter" idx="10"/>
          </p:nvPr>
        </p:nvSpPr>
        <p:spPr>
          <a:noFill/>
        </p:spPr>
        <p:txBody>
          <a:bodyPr/>
          <a:lstStyle>
            <a:lvl1pPr algn="r" rtl="1">
              <a:spcBef>
                <a:spcPct val="20000"/>
              </a:spcBef>
              <a:buClr>
                <a:schemeClr val="tx2"/>
              </a:buClr>
              <a:buSzPct val="75000"/>
              <a:buFont typeface="Wingdings" pitchFamily="2" charset="2"/>
              <a:buChar char="n"/>
              <a:defRPr sz="3200">
                <a:solidFill>
                  <a:schemeClr val="tx1"/>
                </a:solidFill>
                <a:latin typeface="Times New Roman" panose="02020603050405020304" pitchFamily="18" charset="0"/>
                <a:cs typeface="Times New Roman" panose="02020603050405020304" pitchFamily="18" charset="0"/>
              </a:defRPr>
            </a:lvl1pPr>
            <a:lvl2pPr marL="742950" indent="-285750" algn="r" rtl="1">
              <a:spcBef>
                <a:spcPct val="20000"/>
              </a:spcBef>
              <a:buClr>
                <a:schemeClr val="folHlink"/>
              </a:buClr>
              <a:buSzPct val="60000"/>
              <a:buFont typeface="Wingdings" pitchFamily="2" charset="2"/>
              <a:buChar char="u"/>
              <a:defRPr sz="3200">
                <a:solidFill>
                  <a:schemeClr val="tx1"/>
                </a:solidFill>
                <a:latin typeface="Times New Roman" panose="02020603050405020304" pitchFamily="18" charset="0"/>
                <a:cs typeface="Times New Roman" panose="02020603050405020304" pitchFamily="18" charset="0"/>
              </a:defRPr>
            </a:lvl2pPr>
            <a:lvl3pPr marL="1143000" indent="-228600" algn="r" rtl="1">
              <a:spcBef>
                <a:spcPct val="20000"/>
              </a:spcBef>
              <a:buClr>
                <a:schemeClr val="tx2"/>
              </a:buClr>
              <a:buSzPct val="60000"/>
              <a:buFont typeface="Wingdings" pitchFamily="2" charset="2"/>
              <a:buChar char="t"/>
              <a:defRPr sz="3200">
                <a:solidFill>
                  <a:schemeClr val="tx1"/>
                </a:solidFill>
                <a:latin typeface="Times New Roman" panose="02020603050405020304" pitchFamily="18" charset="0"/>
                <a:cs typeface="Times New Roman" panose="02020603050405020304" pitchFamily="18" charset="0"/>
              </a:defRPr>
            </a:lvl3pPr>
            <a:lvl4pPr marL="1600200" indent="-228600" algn="r" rtl="1">
              <a:spcBef>
                <a:spcPct val="20000"/>
              </a:spcBef>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4pPr>
            <a:lvl5pPr marL="2057400" indent="-228600" algn="r" rtl="1">
              <a:spcBef>
                <a:spcPct val="20000"/>
              </a:spcBef>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9pPr>
          </a:lstStyle>
          <a:p>
            <a:pPr rtl="0">
              <a:spcBef>
                <a:spcPct val="0"/>
              </a:spcBef>
              <a:buClrTx/>
              <a:buSzTx/>
              <a:buFontTx/>
              <a:buNone/>
            </a:pPr>
            <a:fld id="{738A6A8C-20F1-714D-BEF7-F121D8B414DC}" type="slidenum">
              <a:rPr lang="ar-SA" altLang="ar-SA" sz="1800">
                <a:solidFill>
                  <a:srgbClr val="0B013B"/>
                </a:solidFill>
              </a:rPr>
              <a:pPr rtl="0">
                <a:spcBef>
                  <a:spcPct val="0"/>
                </a:spcBef>
                <a:buClrTx/>
                <a:buSzTx/>
                <a:buFontTx/>
                <a:buNone/>
              </a:pPr>
              <a:t>6</a:t>
            </a:fld>
            <a:endParaRPr lang="en-US" altLang="ar-SA" sz="1800">
              <a:solidFill>
                <a:srgbClr val="0B013B"/>
              </a:solidFill>
            </a:endParaRPr>
          </a:p>
        </p:txBody>
      </p:sp>
      <p:sp>
        <p:nvSpPr>
          <p:cNvPr id="38918" name="Oval 6">
            <a:extLst>
              <a:ext uri="{FF2B5EF4-FFF2-40B4-BE49-F238E27FC236}">
                <a16:creationId xmlns:a16="http://schemas.microsoft.com/office/drawing/2014/main" id="{18DB78C1-A104-8069-54FB-5A3527F5B363}"/>
              </a:ext>
            </a:extLst>
          </p:cNvPr>
          <p:cNvSpPr>
            <a:spLocks noChangeArrowheads="1"/>
          </p:cNvSpPr>
          <p:nvPr/>
        </p:nvSpPr>
        <p:spPr bwMode="auto">
          <a:xfrm>
            <a:off x="1295400" y="2255305"/>
            <a:ext cx="7239000" cy="3581400"/>
          </a:xfrm>
          <a:prstGeom prst="ellipse">
            <a:avLst/>
          </a:prstGeom>
          <a:gradFill rotWithShape="0">
            <a:gsLst>
              <a:gs pos="0">
                <a:schemeClr val="accent1">
                  <a:gamma/>
                  <a:shade val="67843"/>
                  <a:invGamma/>
                </a:schemeClr>
              </a:gs>
              <a:gs pos="50000">
                <a:schemeClr val="accent1"/>
              </a:gs>
              <a:gs pos="100000">
                <a:schemeClr val="accent1">
                  <a:gamma/>
                  <a:shade val="67843"/>
                  <a:invGamma/>
                </a:schemeClr>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rtl="1" eaLnBrk="1" hangingPunct="1">
              <a:lnSpc>
                <a:spcPct val="90000"/>
              </a:lnSpc>
              <a:spcBef>
                <a:spcPct val="20000"/>
              </a:spcBef>
              <a:buClr>
                <a:schemeClr val="tx2"/>
              </a:buClr>
              <a:buSzPct val="75000"/>
              <a:defRPr/>
            </a:pPr>
            <a:r>
              <a:rPr lang="ar-SA" altLang="ar-SA" sz="3200" b="1">
                <a:solidFill>
                  <a:srgbClr val="FF0000"/>
                </a:solidFill>
                <a:effectLst>
                  <a:outerShdw blurRad="38100" dist="38100" dir="2700000" algn="tl">
                    <a:srgbClr val="000000"/>
                  </a:outerShdw>
                </a:effectLst>
                <a:cs typeface="PT Bold Heading" panose="02010400000000000000" pitchFamily="2" charset="-78"/>
              </a:rPr>
              <a:t>مشكلات سهلة</a:t>
            </a:r>
          </a:p>
          <a:p>
            <a:pPr algn="ctr" rtl="1" eaLnBrk="1" hangingPunct="1">
              <a:lnSpc>
                <a:spcPct val="90000"/>
              </a:lnSpc>
              <a:spcBef>
                <a:spcPct val="20000"/>
              </a:spcBef>
              <a:buClr>
                <a:schemeClr val="tx2"/>
              </a:buClr>
              <a:buSzPct val="75000"/>
              <a:defRPr/>
            </a:pPr>
            <a:r>
              <a:rPr lang="ar-SA" altLang="ar-SA" sz="2800" b="1">
                <a:solidFill>
                  <a:schemeClr val="bg2"/>
                </a:solidFill>
                <a:effectLst>
                  <a:outerShdw blurRad="38100" dist="38100" dir="2700000" algn="tl">
                    <a:srgbClr val="FFFFFF"/>
                  </a:outerShdw>
                </a:effectLst>
                <a:cs typeface="PT Bold Heading" panose="02010400000000000000" pitchFamily="2" charset="-78"/>
              </a:rPr>
              <a:t>محددة ذات أبعاد معروفة.</a:t>
            </a:r>
          </a:p>
          <a:p>
            <a:pPr algn="ctr" rtl="1" eaLnBrk="1" hangingPunct="1">
              <a:lnSpc>
                <a:spcPct val="90000"/>
              </a:lnSpc>
              <a:spcBef>
                <a:spcPct val="20000"/>
              </a:spcBef>
              <a:buClr>
                <a:schemeClr val="tx2"/>
              </a:buClr>
              <a:buSzPct val="75000"/>
              <a:defRPr/>
            </a:pPr>
            <a:r>
              <a:rPr lang="ar-SA" altLang="ar-SA" sz="2800" b="1">
                <a:solidFill>
                  <a:schemeClr val="bg2"/>
                </a:solidFill>
                <a:effectLst>
                  <a:outerShdw blurRad="38100" dist="38100" dir="2700000" algn="tl">
                    <a:srgbClr val="FFFFFF"/>
                  </a:outerShdw>
                </a:effectLst>
                <a:cs typeface="PT Bold Heading" panose="02010400000000000000" pitchFamily="2" charset="-78"/>
              </a:rPr>
              <a:t>غير متداخلة مع مشكلة أخرى.</a:t>
            </a:r>
          </a:p>
          <a:p>
            <a:pPr algn="ctr" rtl="1" eaLnBrk="1" hangingPunct="1">
              <a:lnSpc>
                <a:spcPct val="90000"/>
              </a:lnSpc>
              <a:spcBef>
                <a:spcPct val="20000"/>
              </a:spcBef>
              <a:buClr>
                <a:schemeClr val="tx2"/>
              </a:buClr>
              <a:buSzPct val="75000"/>
              <a:defRPr/>
            </a:pPr>
            <a:r>
              <a:rPr lang="ar-SA" altLang="ar-SA" sz="2800" b="1">
                <a:solidFill>
                  <a:schemeClr val="bg2"/>
                </a:solidFill>
                <a:effectLst>
                  <a:outerShdw blurRad="38100" dist="38100" dir="2700000" algn="tl">
                    <a:srgbClr val="FFFFFF"/>
                  </a:outerShdw>
                </a:effectLst>
                <a:cs typeface="PT Bold Heading" panose="02010400000000000000" pitchFamily="2" charset="-78"/>
              </a:rPr>
              <a:t>أسبابها محددة ومعروفة.</a:t>
            </a:r>
            <a:endParaRPr lang="en-US" altLang="ar-SA" sz="2800" b="1">
              <a:solidFill>
                <a:schemeClr val="bg2"/>
              </a:solidFill>
              <a:effectLst>
                <a:outerShdw blurRad="38100" dist="38100" dir="2700000" algn="tl">
                  <a:srgbClr val="FFFFFF"/>
                </a:outerShdw>
              </a:effectLst>
              <a:cs typeface="PT Bold Heading" panose="02010400000000000000" pitchFamily="2" charset="-78"/>
            </a:endParaRPr>
          </a:p>
        </p:txBody>
      </p:sp>
      <p:sp>
        <p:nvSpPr>
          <p:cNvPr id="38923" name="Rectangle 11">
            <a:extLst>
              <a:ext uri="{FF2B5EF4-FFF2-40B4-BE49-F238E27FC236}">
                <a16:creationId xmlns:a16="http://schemas.microsoft.com/office/drawing/2014/main" id="{B140E7E0-FAD4-D934-E190-7D06CD4D68F0}"/>
              </a:ext>
            </a:extLst>
          </p:cNvPr>
          <p:cNvSpPr>
            <a:spLocks noChangeArrowheads="1"/>
          </p:cNvSpPr>
          <p:nvPr/>
        </p:nvSpPr>
        <p:spPr bwMode="auto">
          <a:xfrm>
            <a:off x="980423" y="1035080"/>
            <a:ext cx="7772400" cy="1143000"/>
          </a:xfrm>
          <a:prstGeom prst="rect">
            <a:avLst/>
          </a:prstGeom>
          <a:gradFill rotWithShape="0">
            <a:gsLst>
              <a:gs pos="0">
                <a:srgbClr val="558D55"/>
              </a:gs>
              <a:gs pos="50000">
                <a:srgbClr val="99FF99"/>
              </a:gs>
              <a:gs pos="100000">
                <a:srgbClr val="558D55"/>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r" rtl="1">
              <a:spcBef>
                <a:spcPct val="20000"/>
              </a:spcBef>
              <a:buClr>
                <a:schemeClr val="tx2"/>
              </a:buClr>
              <a:buSzPct val="75000"/>
              <a:buFont typeface="Wingdings" pitchFamily="2" charset="2"/>
              <a:buChar char="n"/>
              <a:defRPr sz="3200">
                <a:solidFill>
                  <a:schemeClr val="tx1"/>
                </a:solidFill>
                <a:latin typeface="Times New Roman" panose="02020603050405020304" pitchFamily="18" charset="0"/>
                <a:cs typeface="Times New Roman" panose="02020603050405020304" pitchFamily="18" charset="0"/>
              </a:defRPr>
            </a:lvl1pPr>
            <a:lvl2pPr marL="742950" indent="-285750" algn="r" rtl="1">
              <a:spcBef>
                <a:spcPct val="20000"/>
              </a:spcBef>
              <a:buClr>
                <a:schemeClr val="folHlink"/>
              </a:buClr>
              <a:buSzPct val="60000"/>
              <a:buFont typeface="Wingdings" pitchFamily="2" charset="2"/>
              <a:buChar char="u"/>
              <a:defRPr sz="3200">
                <a:solidFill>
                  <a:schemeClr val="tx1"/>
                </a:solidFill>
                <a:latin typeface="Times New Roman" panose="02020603050405020304" pitchFamily="18" charset="0"/>
                <a:cs typeface="Times New Roman" panose="02020603050405020304" pitchFamily="18" charset="0"/>
              </a:defRPr>
            </a:lvl2pPr>
            <a:lvl3pPr marL="1143000" indent="-228600" algn="r" rtl="1">
              <a:spcBef>
                <a:spcPct val="20000"/>
              </a:spcBef>
              <a:buClr>
                <a:schemeClr val="tx2"/>
              </a:buClr>
              <a:buSzPct val="60000"/>
              <a:buFont typeface="Wingdings" pitchFamily="2" charset="2"/>
              <a:buChar char="t"/>
              <a:defRPr sz="3200">
                <a:solidFill>
                  <a:schemeClr val="tx1"/>
                </a:solidFill>
                <a:latin typeface="Times New Roman" panose="02020603050405020304" pitchFamily="18" charset="0"/>
                <a:cs typeface="Times New Roman" panose="02020603050405020304" pitchFamily="18" charset="0"/>
              </a:defRPr>
            </a:lvl3pPr>
            <a:lvl4pPr marL="1600200" indent="-228600" algn="r" rtl="1">
              <a:spcBef>
                <a:spcPct val="20000"/>
              </a:spcBef>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4pPr>
            <a:lvl5pPr marL="2057400" indent="-228600" algn="r" rtl="1">
              <a:spcBef>
                <a:spcPct val="20000"/>
              </a:spcBef>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r>
              <a:rPr lang="ar-SA" altLang="ar-SA" sz="3600">
                <a:solidFill>
                  <a:schemeClr val="bg2"/>
                </a:solidFill>
                <a:cs typeface="PT Bold Heading" pitchFamily="2" charset="-78"/>
              </a:rPr>
              <a:t>أنواع المشكلات حسب  درجة صعوبتها</a:t>
            </a:r>
            <a:endParaRPr lang="en-US" altLang="ar-SA" sz="3600" b="1">
              <a:solidFill>
                <a:schemeClr val="bg2"/>
              </a:solidFill>
              <a:cs typeface="PT Bold Heading" pitchFamily="2" charset="-78"/>
            </a:endParaRPr>
          </a:p>
        </p:txBody>
      </p:sp>
      <p:pic>
        <p:nvPicPr>
          <p:cNvPr id="38925" name="Picture 13" descr="شعار المعهد الشفاف">
            <a:extLst>
              <a:ext uri="{FF2B5EF4-FFF2-40B4-BE49-F238E27FC236}">
                <a16:creationId xmlns:a16="http://schemas.microsoft.com/office/drawing/2014/main" id="{2A043B77-EC25-3032-5C43-3B1F07C647B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848350"/>
            <a:ext cx="990600" cy="100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8923"/>
                                        </p:tgtEl>
                                        <p:attrNameLst>
                                          <p:attrName>style.visibility</p:attrName>
                                        </p:attrNameLst>
                                      </p:cBhvr>
                                      <p:to>
                                        <p:strVal val="visible"/>
                                      </p:to>
                                    </p:set>
                                    <p:anim calcmode="lin" valueType="num">
                                      <p:cBhvr additive="base">
                                        <p:cTn id="7" dur="500" fill="hold"/>
                                        <p:tgtEl>
                                          <p:spTgt spid="38923"/>
                                        </p:tgtEl>
                                        <p:attrNameLst>
                                          <p:attrName>ppt_x</p:attrName>
                                        </p:attrNameLst>
                                      </p:cBhvr>
                                      <p:tavLst>
                                        <p:tav tm="0">
                                          <p:val>
                                            <p:strVal val="0-#ppt_w/2"/>
                                          </p:val>
                                        </p:tav>
                                        <p:tav tm="100000">
                                          <p:val>
                                            <p:strVal val="#ppt_x"/>
                                          </p:val>
                                        </p:tav>
                                      </p:tavLst>
                                    </p:anim>
                                    <p:anim calcmode="lin" valueType="num">
                                      <p:cBhvr additive="base">
                                        <p:cTn id="8" dur="500" fill="hold"/>
                                        <p:tgtEl>
                                          <p:spTgt spid="38923"/>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8" fill="hold" nodeType="clickEffect">
                                  <p:stCondLst>
                                    <p:cond delay="0"/>
                                  </p:stCondLst>
                                  <p:childTnLst>
                                    <p:set>
                                      <p:cBhvr>
                                        <p:cTn id="12" dur="1" fill="hold">
                                          <p:stCondLst>
                                            <p:cond delay="0"/>
                                          </p:stCondLst>
                                        </p:cTn>
                                        <p:tgtEl>
                                          <p:spTgt spid="38918"/>
                                        </p:tgtEl>
                                        <p:attrNameLst>
                                          <p:attrName>style.visibility</p:attrName>
                                        </p:attrNameLst>
                                      </p:cBhvr>
                                      <p:to>
                                        <p:strVal val="visible"/>
                                      </p:to>
                                    </p:set>
                                    <p:animEffect transition="in" filter="wipe(left)">
                                      <p:cBhvr>
                                        <p:cTn id="13" dur="500"/>
                                        <p:tgtEl>
                                          <p:spTgt spid="38918"/>
                                        </p:tgtEl>
                                      </p:cBhvr>
                                    </p:animEffect>
                                  </p:childTnLst>
                                </p:cTn>
                              </p:par>
                            </p:childTnLst>
                          </p:cTn>
                        </p:par>
                        <p:par>
                          <p:cTn id="14" fill="hold" nodeType="afterGroup">
                            <p:stCondLst>
                              <p:cond delay="500"/>
                            </p:stCondLst>
                            <p:childTnLst>
                              <p:par>
                                <p:cTn id="15" presetID="37" presetClass="entr" presetSubtype="0" fill="hold" nodeType="afterEffect">
                                  <p:stCondLst>
                                    <p:cond delay="0"/>
                                  </p:stCondLst>
                                  <p:childTnLst>
                                    <p:set>
                                      <p:cBhvr>
                                        <p:cTn id="16" dur="1" fill="hold">
                                          <p:stCondLst>
                                            <p:cond delay="0"/>
                                          </p:stCondLst>
                                        </p:cTn>
                                        <p:tgtEl>
                                          <p:spTgt spid="38925"/>
                                        </p:tgtEl>
                                        <p:attrNameLst>
                                          <p:attrName>style.visibility</p:attrName>
                                        </p:attrNameLst>
                                      </p:cBhvr>
                                      <p:to>
                                        <p:strVal val="visible"/>
                                      </p:to>
                                    </p:set>
                                    <p:animEffect transition="in" filter="fade">
                                      <p:cBhvr>
                                        <p:cTn id="17" dur="1000"/>
                                        <p:tgtEl>
                                          <p:spTgt spid="38925"/>
                                        </p:tgtEl>
                                      </p:cBhvr>
                                    </p:animEffect>
                                    <p:anim calcmode="lin" valueType="num">
                                      <p:cBhvr>
                                        <p:cTn id="18" dur="1000" fill="hold"/>
                                        <p:tgtEl>
                                          <p:spTgt spid="38925"/>
                                        </p:tgtEl>
                                        <p:attrNameLst>
                                          <p:attrName>ppt_x</p:attrName>
                                        </p:attrNameLst>
                                      </p:cBhvr>
                                      <p:tavLst>
                                        <p:tav tm="0">
                                          <p:val>
                                            <p:strVal val="#ppt_x"/>
                                          </p:val>
                                        </p:tav>
                                        <p:tav tm="100000">
                                          <p:val>
                                            <p:strVal val="#ppt_x"/>
                                          </p:val>
                                        </p:tav>
                                      </p:tavLst>
                                    </p:anim>
                                    <p:anim calcmode="lin" valueType="num">
                                      <p:cBhvr>
                                        <p:cTn id="19" dur="900" decel="100000" fill="hold"/>
                                        <p:tgtEl>
                                          <p:spTgt spid="38925"/>
                                        </p:tgtEl>
                                        <p:attrNameLst>
                                          <p:attrName>ppt_y</p:attrName>
                                        </p:attrNameLst>
                                      </p:cBhvr>
                                      <p:tavLst>
                                        <p:tav tm="0">
                                          <p:val>
                                            <p:strVal val="#ppt_y+1"/>
                                          </p:val>
                                        </p:tav>
                                        <p:tav tm="100000">
                                          <p:val>
                                            <p:strVal val="#ppt_y-.03"/>
                                          </p:val>
                                        </p:tav>
                                      </p:tavLst>
                                    </p:anim>
                                    <p:anim calcmode="lin" valueType="num">
                                      <p:cBhvr>
                                        <p:cTn id="20" dur="100" accel="100000" fill="hold">
                                          <p:stCondLst>
                                            <p:cond delay="900"/>
                                          </p:stCondLst>
                                        </p:cTn>
                                        <p:tgtEl>
                                          <p:spTgt spid="3892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8" grpId="0" animBg="1" autoUpdateAnimBg="0"/>
      <p:bldP spid="38923" grpId="0" animBg="1"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عنصر نائب لرقم الشريحة 1">
            <a:extLst>
              <a:ext uri="{FF2B5EF4-FFF2-40B4-BE49-F238E27FC236}">
                <a16:creationId xmlns:a16="http://schemas.microsoft.com/office/drawing/2014/main" id="{04C0EDD4-5A7D-3421-5373-11B660DB09A5}"/>
              </a:ext>
            </a:extLst>
          </p:cNvPr>
          <p:cNvSpPr>
            <a:spLocks noGrp="1"/>
          </p:cNvSpPr>
          <p:nvPr>
            <p:ph type="sldNum" sz="quarter" idx="10"/>
          </p:nvPr>
        </p:nvSpPr>
        <p:spPr>
          <a:noFill/>
        </p:spPr>
        <p:txBody>
          <a:bodyPr/>
          <a:lstStyle>
            <a:lvl1pPr algn="r" rtl="1">
              <a:spcBef>
                <a:spcPct val="20000"/>
              </a:spcBef>
              <a:buClr>
                <a:schemeClr val="tx2"/>
              </a:buClr>
              <a:buSzPct val="75000"/>
              <a:buFont typeface="Wingdings" pitchFamily="2" charset="2"/>
              <a:buChar char="n"/>
              <a:defRPr sz="3200">
                <a:solidFill>
                  <a:schemeClr val="tx1"/>
                </a:solidFill>
                <a:latin typeface="Times New Roman" panose="02020603050405020304" pitchFamily="18" charset="0"/>
                <a:cs typeface="Times New Roman" panose="02020603050405020304" pitchFamily="18" charset="0"/>
              </a:defRPr>
            </a:lvl1pPr>
            <a:lvl2pPr marL="742950" indent="-285750" algn="r" rtl="1">
              <a:spcBef>
                <a:spcPct val="20000"/>
              </a:spcBef>
              <a:buClr>
                <a:schemeClr val="folHlink"/>
              </a:buClr>
              <a:buSzPct val="60000"/>
              <a:buFont typeface="Wingdings" pitchFamily="2" charset="2"/>
              <a:buChar char="u"/>
              <a:defRPr sz="3200">
                <a:solidFill>
                  <a:schemeClr val="tx1"/>
                </a:solidFill>
                <a:latin typeface="Times New Roman" panose="02020603050405020304" pitchFamily="18" charset="0"/>
                <a:cs typeface="Times New Roman" panose="02020603050405020304" pitchFamily="18" charset="0"/>
              </a:defRPr>
            </a:lvl2pPr>
            <a:lvl3pPr marL="1143000" indent="-228600" algn="r" rtl="1">
              <a:spcBef>
                <a:spcPct val="20000"/>
              </a:spcBef>
              <a:buClr>
                <a:schemeClr val="tx2"/>
              </a:buClr>
              <a:buSzPct val="60000"/>
              <a:buFont typeface="Wingdings" pitchFamily="2" charset="2"/>
              <a:buChar char="t"/>
              <a:defRPr sz="3200">
                <a:solidFill>
                  <a:schemeClr val="tx1"/>
                </a:solidFill>
                <a:latin typeface="Times New Roman" panose="02020603050405020304" pitchFamily="18" charset="0"/>
                <a:cs typeface="Times New Roman" panose="02020603050405020304" pitchFamily="18" charset="0"/>
              </a:defRPr>
            </a:lvl3pPr>
            <a:lvl4pPr marL="1600200" indent="-228600" algn="r" rtl="1">
              <a:spcBef>
                <a:spcPct val="20000"/>
              </a:spcBef>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4pPr>
            <a:lvl5pPr marL="2057400" indent="-228600" algn="r" rtl="1">
              <a:spcBef>
                <a:spcPct val="20000"/>
              </a:spcBef>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9pPr>
          </a:lstStyle>
          <a:p>
            <a:pPr rtl="0">
              <a:spcBef>
                <a:spcPct val="0"/>
              </a:spcBef>
              <a:buClrTx/>
              <a:buSzTx/>
              <a:buFontTx/>
              <a:buNone/>
            </a:pPr>
            <a:fld id="{93E7F21C-237F-744E-9AC1-6A74A4A97BCC}" type="slidenum">
              <a:rPr lang="ar-SA" altLang="ar-SA" sz="1800">
                <a:solidFill>
                  <a:srgbClr val="0B013B"/>
                </a:solidFill>
              </a:rPr>
              <a:pPr rtl="0">
                <a:spcBef>
                  <a:spcPct val="0"/>
                </a:spcBef>
                <a:buClrTx/>
                <a:buSzTx/>
                <a:buFontTx/>
                <a:buNone/>
              </a:pPr>
              <a:t>7</a:t>
            </a:fld>
            <a:endParaRPr lang="en-US" altLang="ar-SA" sz="1800">
              <a:solidFill>
                <a:srgbClr val="0B013B"/>
              </a:solidFill>
            </a:endParaRPr>
          </a:p>
        </p:txBody>
      </p:sp>
      <p:sp>
        <p:nvSpPr>
          <p:cNvPr id="91140" name="Oval 4">
            <a:extLst>
              <a:ext uri="{FF2B5EF4-FFF2-40B4-BE49-F238E27FC236}">
                <a16:creationId xmlns:a16="http://schemas.microsoft.com/office/drawing/2014/main" id="{BBBFC9C1-0D14-EDCF-DACA-BAA283FCD949}"/>
              </a:ext>
            </a:extLst>
          </p:cNvPr>
          <p:cNvSpPr>
            <a:spLocks noChangeArrowheads="1"/>
          </p:cNvSpPr>
          <p:nvPr/>
        </p:nvSpPr>
        <p:spPr bwMode="auto">
          <a:xfrm>
            <a:off x="914400" y="2420888"/>
            <a:ext cx="7467600" cy="3657600"/>
          </a:xfrm>
          <a:prstGeom prst="ellipse">
            <a:avLst/>
          </a:prstGeom>
          <a:gradFill rotWithShape="0">
            <a:gsLst>
              <a:gs pos="0">
                <a:schemeClr val="accent1">
                  <a:gamma/>
                  <a:shade val="67843"/>
                  <a:invGamma/>
                </a:schemeClr>
              </a:gs>
              <a:gs pos="50000">
                <a:schemeClr val="accent1"/>
              </a:gs>
              <a:gs pos="100000">
                <a:schemeClr val="accent1">
                  <a:gamma/>
                  <a:shade val="67843"/>
                  <a:invGamma/>
                </a:schemeClr>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rtl="1" eaLnBrk="1" hangingPunct="1">
              <a:lnSpc>
                <a:spcPct val="90000"/>
              </a:lnSpc>
              <a:spcBef>
                <a:spcPct val="20000"/>
              </a:spcBef>
              <a:buClr>
                <a:schemeClr val="tx2"/>
              </a:buClr>
              <a:buSzPct val="75000"/>
              <a:buFont typeface="Wingdings" panose="05000000000000000000" pitchFamily="2" charset="2"/>
              <a:buNone/>
              <a:defRPr/>
            </a:pPr>
            <a:r>
              <a:rPr lang="ar-SA" altLang="ar-SA" sz="2800" b="1">
                <a:solidFill>
                  <a:srgbClr val="FF0000"/>
                </a:solidFill>
                <a:effectLst>
                  <a:outerShdw blurRad="38100" dist="38100" dir="2700000" algn="tl">
                    <a:srgbClr val="000000"/>
                  </a:outerShdw>
                </a:effectLst>
                <a:cs typeface="PT Bold Heading" panose="02010400000000000000" pitchFamily="2" charset="-78"/>
              </a:rPr>
              <a:t>مشكلات صعبة</a:t>
            </a:r>
            <a:r>
              <a:rPr lang="ar-SA" altLang="ar-SA" sz="2800" b="1">
                <a:solidFill>
                  <a:schemeClr val="bg2"/>
                </a:solidFill>
                <a:effectLst>
                  <a:outerShdw blurRad="38100" dist="38100" dir="2700000" algn="tl">
                    <a:srgbClr val="FFFFFF"/>
                  </a:outerShdw>
                </a:effectLst>
                <a:cs typeface="PT Bold Heading" panose="02010400000000000000" pitchFamily="2" charset="-78"/>
              </a:rPr>
              <a:t> </a:t>
            </a:r>
          </a:p>
          <a:p>
            <a:pPr algn="ctr" rtl="1" eaLnBrk="1" hangingPunct="1">
              <a:lnSpc>
                <a:spcPct val="90000"/>
              </a:lnSpc>
              <a:spcBef>
                <a:spcPct val="20000"/>
              </a:spcBef>
              <a:buClr>
                <a:schemeClr val="tx2"/>
              </a:buClr>
              <a:buSzPct val="75000"/>
              <a:buFont typeface="Wingdings" panose="05000000000000000000" pitchFamily="2" charset="2"/>
              <a:buNone/>
              <a:defRPr/>
            </a:pPr>
            <a:r>
              <a:rPr lang="ar-SA" altLang="ar-SA" sz="2800" b="1">
                <a:effectLst>
                  <a:outerShdw blurRad="38100" dist="38100" dir="2700000" algn="tl">
                    <a:srgbClr val="000000"/>
                  </a:outerShdw>
                </a:effectLst>
                <a:cs typeface="PT Bold Heading" panose="02010400000000000000" pitchFamily="2" charset="-78"/>
              </a:rPr>
              <a:t> </a:t>
            </a:r>
            <a:r>
              <a:rPr lang="ar-SA" altLang="ar-SA" sz="2800" b="1">
                <a:solidFill>
                  <a:schemeClr val="bg2"/>
                </a:solidFill>
                <a:effectLst>
                  <a:outerShdw blurRad="38100" dist="38100" dir="2700000" algn="tl">
                    <a:srgbClr val="FFFFFF"/>
                  </a:outerShdw>
                </a:effectLst>
                <a:cs typeface="PT Bold Heading" panose="02010400000000000000" pitchFamily="2" charset="-78"/>
              </a:rPr>
              <a:t>محددة ذات أبعاد معروفة أو غير معروفة.</a:t>
            </a:r>
          </a:p>
          <a:p>
            <a:pPr algn="ctr" rtl="1" eaLnBrk="1" hangingPunct="1">
              <a:lnSpc>
                <a:spcPct val="90000"/>
              </a:lnSpc>
              <a:spcBef>
                <a:spcPct val="20000"/>
              </a:spcBef>
              <a:buClr>
                <a:schemeClr val="tx2"/>
              </a:buClr>
              <a:buSzPct val="75000"/>
              <a:buFont typeface="Wingdings" panose="05000000000000000000" pitchFamily="2" charset="2"/>
              <a:buNone/>
              <a:defRPr/>
            </a:pPr>
            <a:r>
              <a:rPr lang="ar-SA" altLang="ar-SA" sz="2800" b="1">
                <a:solidFill>
                  <a:schemeClr val="bg2"/>
                </a:solidFill>
                <a:effectLst>
                  <a:outerShdw blurRad="38100" dist="38100" dir="2700000" algn="tl">
                    <a:srgbClr val="FFFFFF"/>
                  </a:outerShdw>
                </a:effectLst>
                <a:cs typeface="PT Bold Heading" panose="02010400000000000000" pitchFamily="2" charset="-78"/>
              </a:rPr>
              <a:t> متداخلة مع مشكلة أخرى.</a:t>
            </a:r>
          </a:p>
          <a:p>
            <a:pPr algn="ctr" rtl="1" eaLnBrk="1" hangingPunct="1">
              <a:lnSpc>
                <a:spcPct val="90000"/>
              </a:lnSpc>
              <a:spcBef>
                <a:spcPct val="20000"/>
              </a:spcBef>
              <a:buClr>
                <a:schemeClr val="tx2"/>
              </a:buClr>
              <a:buSzPct val="75000"/>
              <a:buFont typeface="Wingdings" panose="05000000000000000000" pitchFamily="2" charset="2"/>
              <a:buNone/>
              <a:defRPr/>
            </a:pPr>
            <a:r>
              <a:rPr lang="ar-SA" altLang="ar-SA" sz="2800" b="1">
                <a:solidFill>
                  <a:schemeClr val="bg2"/>
                </a:solidFill>
                <a:effectLst>
                  <a:outerShdw blurRad="38100" dist="38100" dir="2700000" algn="tl">
                    <a:srgbClr val="FFFFFF"/>
                  </a:outerShdw>
                </a:effectLst>
                <a:cs typeface="PT Bold Heading" panose="02010400000000000000" pitchFamily="2" charset="-78"/>
              </a:rPr>
              <a:t>أسبابها محددة ومعروفة أو غير محددة وغير معروفة.</a:t>
            </a:r>
            <a:endParaRPr lang="en-US" altLang="ar-SA" sz="2800" b="1">
              <a:solidFill>
                <a:schemeClr val="bg2"/>
              </a:solidFill>
              <a:effectLst>
                <a:outerShdw blurRad="38100" dist="38100" dir="2700000" algn="tl">
                  <a:srgbClr val="FFFFFF"/>
                </a:outerShdw>
              </a:effectLst>
              <a:cs typeface="PT Bold Heading" panose="02010400000000000000" pitchFamily="2" charset="-78"/>
            </a:endParaRPr>
          </a:p>
        </p:txBody>
      </p:sp>
      <p:sp>
        <p:nvSpPr>
          <p:cNvPr id="11268" name="Rectangle 6">
            <a:extLst>
              <a:ext uri="{FF2B5EF4-FFF2-40B4-BE49-F238E27FC236}">
                <a16:creationId xmlns:a16="http://schemas.microsoft.com/office/drawing/2014/main" id="{E543C6CD-0F46-AE73-FFA7-C820FC9DEB0E}"/>
              </a:ext>
            </a:extLst>
          </p:cNvPr>
          <p:cNvSpPr>
            <a:spLocks noChangeArrowheads="1"/>
          </p:cNvSpPr>
          <p:nvPr/>
        </p:nvSpPr>
        <p:spPr bwMode="auto">
          <a:xfrm>
            <a:off x="901053" y="1107976"/>
            <a:ext cx="7772400" cy="1143000"/>
          </a:xfrm>
          <a:prstGeom prst="rect">
            <a:avLst/>
          </a:prstGeom>
          <a:gradFill rotWithShape="0">
            <a:gsLst>
              <a:gs pos="0">
                <a:srgbClr val="558D55"/>
              </a:gs>
              <a:gs pos="50000">
                <a:srgbClr val="99FF99"/>
              </a:gs>
              <a:gs pos="100000">
                <a:srgbClr val="558D55"/>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r" rtl="1">
              <a:spcBef>
                <a:spcPct val="20000"/>
              </a:spcBef>
              <a:buClr>
                <a:schemeClr val="tx2"/>
              </a:buClr>
              <a:buSzPct val="75000"/>
              <a:buFont typeface="Wingdings" pitchFamily="2" charset="2"/>
              <a:buChar char="n"/>
              <a:defRPr sz="3200">
                <a:solidFill>
                  <a:schemeClr val="tx1"/>
                </a:solidFill>
                <a:latin typeface="Times New Roman" panose="02020603050405020304" pitchFamily="18" charset="0"/>
                <a:cs typeface="Times New Roman" panose="02020603050405020304" pitchFamily="18" charset="0"/>
              </a:defRPr>
            </a:lvl1pPr>
            <a:lvl2pPr marL="742950" indent="-285750" algn="r" rtl="1">
              <a:spcBef>
                <a:spcPct val="20000"/>
              </a:spcBef>
              <a:buClr>
                <a:schemeClr val="folHlink"/>
              </a:buClr>
              <a:buSzPct val="60000"/>
              <a:buFont typeface="Wingdings" pitchFamily="2" charset="2"/>
              <a:buChar char="u"/>
              <a:defRPr sz="3200">
                <a:solidFill>
                  <a:schemeClr val="tx1"/>
                </a:solidFill>
                <a:latin typeface="Times New Roman" panose="02020603050405020304" pitchFamily="18" charset="0"/>
                <a:cs typeface="Times New Roman" panose="02020603050405020304" pitchFamily="18" charset="0"/>
              </a:defRPr>
            </a:lvl2pPr>
            <a:lvl3pPr marL="1143000" indent="-228600" algn="r" rtl="1">
              <a:spcBef>
                <a:spcPct val="20000"/>
              </a:spcBef>
              <a:buClr>
                <a:schemeClr val="tx2"/>
              </a:buClr>
              <a:buSzPct val="60000"/>
              <a:buFont typeface="Wingdings" pitchFamily="2" charset="2"/>
              <a:buChar char="t"/>
              <a:defRPr sz="3200">
                <a:solidFill>
                  <a:schemeClr val="tx1"/>
                </a:solidFill>
                <a:latin typeface="Times New Roman" panose="02020603050405020304" pitchFamily="18" charset="0"/>
                <a:cs typeface="Times New Roman" panose="02020603050405020304" pitchFamily="18" charset="0"/>
              </a:defRPr>
            </a:lvl3pPr>
            <a:lvl4pPr marL="1600200" indent="-228600" algn="r" rtl="1">
              <a:spcBef>
                <a:spcPct val="20000"/>
              </a:spcBef>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4pPr>
            <a:lvl5pPr marL="2057400" indent="-228600" algn="r" rtl="1">
              <a:spcBef>
                <a:spcPct val="20000"/>
              </a:spcBef>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r>
              <a:rPr lang="ar-SA" altLang="ar-SA" sz="3600">
                <a:solidFill>
                  <a:schemeClr val="bg2"/>
                </a:solidFill>
                <a:cs typeface="PT Bold Heading" pitchFamily="2" charset="-78"/>
              </a:rPr>
              <a:t>أنواع المشكلات حسب  درجة صعوبتها</a:t>
            </a:r>
            <a:endParaRPr lang="en-US" altLang="ar-SA" sz="3600" b="1">
              <a:solidFill>
                <a:schemeClr val="bg2"/>
              </a:solidFill>
              <a:cs typeface="PT Bold Heading" pitchFamily="2" charset="-78"/>
            </a:endParaRPr>
          </a:p>
        </p:txBody>
      </p:sp>
      <p:pic>
        <p:nvPicPr>
          <p:cNvPr id="91144" name="Picture 8" descr="شعار المعهد الشفاف">
            <a:extLst>
              <a:ext uri="{FF2B5EF4-FFF2-40B4-BE49-F238E27FC236}">
                <a16:creationId xmlns:a16="http://schemas.microsoft.com/office/drawing/2014/main" id="{B04AAC0E-5633-C7DC-49A4-FD67BA61759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848350"/>
            <a:ext cx="990600" cy="100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91140"/>
                                        </p:tgtEl>
                                        <p:attrNameLst>
                                          <p:attrName>style.visibility</p:attrName>
                                        </p:attrNameLst>
                                      </p:cBhvr>
                                      <p:to>
                                        <p:strVal val="visible"/>
                                      </p:to>
                                    </p:set>
                                    <p:anim calcmode="lin" valueType="num">
                                      <p:cBhvr additive="base">
                                        <p:cTn id="7" dur="500" fill="hold"/>
                                        <p:tgtEl>
                                          <p:spTgt spid="91140"/>
                                        </p:tgtEl>
                                        <p:attrNameLst>
                                          <p:attrName>ppt_x</p:attrName>
                                        </p:attrNameLst>
                                      </p:cBhvr>
                                      <p:tavLst>
                                        <p:tav tm="0">
                                          <p:val>
                                            <p:strVal val="0-#ppt_w/2"/>
                                          </p:val>
                                        </p:tav>
                                        <p:tav tm="100000">
                                          <p:val>
                                            <p:strVal val="#ppt_x"/>
                                          </p:val>
                                        </p:tav>
                                      </p:tavLst>
                                    </p:anim>
                                    <p:anim calcmode="lin" valueType="num">
                                      <p:cBhvr additive="base">
                                        <p:cTn id="8" dur="500" fill="hold"/>
                                        <p:tgtEl>
                                          <p:spTgt spid="91140"/>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37" presetClass="entr" presetSubtype="0" fill="hold" nodeType="afterEffect">
                                  <p:stCondLst>
                                    <p:cond delay="0"/>
                                  </p:stCondLst>
                                  <p:childTnLst>
                                    <p:set>
                                      <p:cBhvr>
                                        <p:cTn id="11" dur="1" fill="hold">
                                          <p:stCondLst>
                                            <p:cond delay="0"/>
                                          </p:stCondLst>
                                        </p:cTn>
                                        <p:tgtEl>
                                          <p:spTgt spid="91144"/>
                                        </p:tgtEl>
                                        <p:attrNameLst>
                                          <p:attrName>style.visibility</p:attrName>
                                        </p:attrNameLst>
                                      </p:cBhvr>
                                      <p:to>
                                        <p:strVal val="visible"/>
                                      </p:to>
                                    </p:set>
                                    <p:animEffect transition="in" filter="fade">
                                      <p:cBhvr>
                                        <p:cTn id="12" dur="1000"/>
                                        <p:tgtEl>
                                          <p:spTgt spid="91144"/>
                                        </p:tgtEl>
                                      </p:cBhvr>
                                    </p:animEffect>
                                    <p:anim calcmode="lin" valueType="num">
                                      <p:cBhvr>
                                        <p:cTn id="13" dur="1000" fill="hold"/>
                                        <p:tgtEl>
                                          <p:spTgt spid="91144"/>
                                        </p:tgtEl>
                                        <p:attrNameLst>
                                          <p:attrName>ppt_x</p:attrName>
                                        </p:attrNameLst>
                                      </p:cBhvr>
                                      <p:tavLst>
                                        <p:tav tm="0">
                                          <p:val>
                                            <p:strVal val="#ppt_x"/>
                                          </p:val>
                                        </p:tav>
                                        <p:tav tm="100000">
                                          <p:val>
                                            <p:strVal val="#ppt_x"/>
                                          </p:val>
                                        </p:tav>
                                      </p:tavLst>
                                    </p:anim>
                                    <p:anim calcmode="lin" valueType="num">
                                      <p:cBhvr>
                                        <p:cTn id="14" dur="900" decel="100000" fill="hold"/>
                                        <p:tgtEl>
                                          <p:spTgt spid="91144"/>
                                        </p:tgtEl>
                                        <p:attrNameLst>
                                          <p:attrName>ppt_y</p:attrName>
                                        </p:attrNameLst>
                                      </p:cBhvr>
                                      <p:tavLst>
                                        <p:tav tm="0">
                                          <p:val>
                                            <p:strVal val="#ppt_y+1"/>
                                          </p:val>
                                        </p:tav>
                                        <p:tav tm="100000">
                                          <p:val>
                                            <p:strVal val="#ppt_y-.03"/>
                                          </p:val>
                                        </p:tav>
                                      </p:tavLst>
                                    </p:anim>
                                    <p:anim calcmode="lin" valueType="num">
                                      <p:cBhvr>
                                        <p:cTn id="15" dur="100" accel="100000" fill="hold">
                                          <p:stCondLst>
                                            <p:cond delay="900"/>
                                          </p:stCondLst>
                                        </p:cTn>
                                        <p:tgtEl>
                                          <p:spTgt spid="91144"/>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40" grpId="0" animBg="1"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عنصر نائب لرقم الشريحة 1">
            <a:extLst>
              <a:ext uri="{FF2B5EF4-FFF2-40B4-BE49-F238E27FC236}">
                <a16:creationId xmlns:a16="http://schemas.microsoft.com/office/drawing/2014/main" id="{8C03CCD9-CFA6-4F4F-39E2-C28531F9767B}"/>
              </a:ext>
            </a:extLst>
          </p:cNvPr>
          <p:cNvSpPr>
            <a:spLocks noGrp="1"/>
          </p:cNvSpPr>
          <p:nvPr>
            <p:ph type="sldNum" sz="quarter" idx="10"/>
          </p:nvPr>
        </p:nvSpPr>
        <p:spPr>
          <a:noFill/>
        </p:spPr>
        <p:txBody>
          <a:bodyPr/>
          <a:lstStyle>
            <a:lvl1pPr algn="r" rtl="1">
              <a:spcBef>
                <a:spcPct val="20000"/>
              </a:spcBef>
              <a:buClr>
                <a:schemeClr val="tx2"/>
              </a:buClr>
              <a:buSzPct val="75000"/>
              <a:buFont typeface="Wingdings" pitchFamily="2" charset="2"/>
              <a:buChar char="n"/>
              <a:defRPr sz="3200">
                <a:solidFill>
                  <a:schemeClr val="tx1"/>
                </a:solidFill>
                <a:latin typeface="Times New Roman" panose="02020603050405020304" pitchFamily="18" charset="0"/>
                <a:cs typeface="Times New Roman" panose="02020603050405020304" pitchFamily="18" charset="0"/>
              </a:defRPr>
            </a:lvl1pPr>
            <a:lvl2pPr marL="742950" indent="-285750" algn="r" rtl="1">
              <a:spcBef>
                <a:spcPct val="20000"/>
              </a:spcBef>
              <a:buClr>
                <a:schemeClr val="folHlink"/>
              </a:buClr>
              <a:buSzPct val="60000"/>
              <a:buFont typeface="Wingdings" pitchFamily="2" charset="2"/>
              <a:buChar char="u"/>
              <a:defRPr sz="3200">
                <a:solidFill>
                  <a:schemeClr val="tx1"/>
                </a:solidFill>
                <a:latin typeface="Times New Roman" panose="02020603050405020304" pitchFamily="18" charset="0"/>
                <a:cs typeface="Times New Roman" panose="02020603050405020304" pitchFamily="18" charset="0"/>
              </a:defRPr>
            </a:lvl2pPr>
            <a:lvl3pPr marL="1143000" indent="-228600" algn="r" rtl="1">
              <a:spcBef>
                <a:spcPct val="20000"/>
              </a:spcBef>
              <a:buClr>
                <a:schemeClr val="tx2"/>
              </a:buClr>
              <a:buSzPct val="60000"/>
              <a:buFont typeface="Wingdings" pitchFamily="2" charset="2"/>
              <a:buChar char="t"/>
              <a:defRPr sz="3200">
                <a:solidFill>
                  <a:schemeClr val="tx1"/>
                </a:solidFill>
                <a:latin typeface="Times New Roman" panose="02020603050405020304" pitchFamily="18" charset="0"/>
                <a:cs typeface="Times New Roman" panose="02020603050405020304" pitchFamily="18" charset="0"/>
              </a:defRPr>
            </a:lvl3pPr>
            <a:lvl4pPr marL="1600200" indent="-228600" algn="r" rtl="1">
              <a:spcBef>
                <a:spcPct val="20000"/>
              </a:spcBef>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4pPr>
            <a:lvl5pPr marL="2057400" indent="-228600" algn="r" rtl="1">
              <a:spcBef>
                <a:spcPct val="20000"/>
              </a:spcBef>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9pPr>
          </a:lstStyle>
          <a:p>
            <a:pPr rtl="0">
              <a:spcBef>
                <a:spcPct val="0"/>
              </a:spcBef>
              <a:buClrTx/>
              <a:buSzTx/>
              <a:buFontTx/>
              <a:buNone/>
            </a:pPr>
            <a:fld id="{85421B5D-AEB1-A74D-B004-F8D0432BB51D}" type="slidenum">
              <a:rPr lang="ar-SA" altLang="ar-SA" sz="1800">
                <a:solidFill>
                  <a:srgbClr val="0B013B"/>
                </a:solidFill>
              </a:rPr>
              <a:pPr rtl="0">
                <a:spcBef>
                  <a:spcPct val="0"/>
                </a:spcBef>
                <a:buClrTx/>
                <a:buSzTx/>
                <a:buFontTx/>
                <a:buNone/>
              </a:pPr>
              <a:t>8</a:t>
            </a:fld>
            <a:endParaRPr lang="en-US" altLang="ar-SA" sz="1800">
              <a:solidFill>
                <a:srgbClr val="0B013B"/>
              </a:solidFill>
            </a:endParaRPr>
          </a:p>
        </p:txBody>
      </p:sp>
      <p:sp>
        <p:nvSpPr>
          <p:cNvPr id="92165" name="Oval 5">
            <a:extLst>
              <a:ext uri="{FF2B5EF4-FFF2-40B4-BE49-F238E27FC236}">
                <a16:creationId xmlns:a16="http://schemas.microsoft.com/office/drawing/2014/main" id="{F4E372A7-CF0C-4313-8A00-9FBE59E639D7}"/>
              </a:ext>
            </a:extLst>
          </p:cNvPr>
          <p:cNvSpPr>
            <a:spLocks noChangeArrowheads="1"/>
          </p:cNvSpPr>
          <p:nvPr/>
        </p:nvSpPr>
        <p:spPr bwMode="auto">
          <a:xfrm>
            <a:off x="1333500" y="2380771"/>
            <a:ext cx="6934200" cy="3962400"/>
          </a:xfrm>
          <a:prstGeom prst="ellipse">
            <a:avLst/>
          </a:prstGeom>
          <a:gradFill rotWithShape="0">
            <a:gsLst>
              <a:gs pos="0">
                <a:schemeClr val="accent1">
                  <a:gamma/>
                  <a:shade val="67843"/>
                  <a:invGamma/>
                </a:schemeClr>
              </a:gs>
              <a:gs pos="50000">
                <a:schemeClr val="accent1"/>
              </a:gs>
              <a:gs pos="100000">
                <a:schemeClr val="accent1">
                  <a:gamma/>
                  <a:shade val="67843"/>
                  <a:invGamma/>
                </a:schemeClr>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rtl="1" eaLnBrk="1" hangingPunct="1">
              <a:lnSpc>
                <a:spcPct val="90000"/>
              </a:lnSpc>
              <a:spcBef>
                <a:spcPct val="20000"/>
              </a:spcBef>
              <a:buClr>
                <a:schemeClr val="tx2"/>
              </a:buClr>
              <a:buSzPct val="75000"/>
              <a:buFont typeface="Wingdings" panose="05000000000000000000" pitchFamily="2" charset="2"/>
              <a:buNone/>
              <a:defRPr/>
            </a:pPr>
            <a:r>
              <a:rPr lang="ar-SA" altLang="ar-SA" sz="3200" b="1">
                <a:solidFill>
                  <a:srgbClr val="FF0000"/>
                </a:solidFill>
                <a:effectLst>
                  <a:outerShdw blurRad="38100" dist="38100" dir="2700000" algn="tl">
                    <a:srgbClr val="000000"/>
                  </a:outerShdw>
                </a:effectLst>
                <a:cs typeface="PT Bold Heading" panose="02010400000000000000" pitchFamily="2" charset="-78"/>
              </a:rPr>
              <a:t>مشكلات مركبة</a:t>
            </a:r>
            <a:r>
              <a:rPr lang="ar-SA" altLang="ar-SA" sz="3200" b="1">
                <a:solidFill>
                  <a:schemeClr val="bg2"/>
                </a:solidFill>
                <a:effectLst>
                  <a:outerShdw blurRad="38100" dist="38100" dir="2700000" algn="tl">
                    <a:srgbClr val="FFFFFF"/>
                  </a:outerShdw>
                </a:effectLst>
                <a:cs typeface="PT Bold Heading" panose="02010400000000000000" pitchFamily="2" charset="-78"/>
              </a:rPr>
              <a:t> </a:t>
            </a:r>
          </a:p>
          <a:p>
            <a:pPr algn="ctr" rtl="1" eaLnBrk="1" hangingPunct="1">
              <a:lnSpc>
                <a:spcPct val="90000"/>
              </a:lnSpc>
              <a:spcBef>
                <a:spcPct val="20000"/>
              </a:spcBef>
              <a:buClr>
                <a:schemeClr val="tx2"/>
              </a:buClr>
              <a:buSzPct val="75000"/>
              <a:buFont typeface="Wingdings" panose="05000000000000000000" pitchFamily="2" charset="2"/>
              <a:buNone/>
              <a:defRPr/>
            </a:pPr>
            <a:r>
              <a:rPr lang="ar-SA" altLang="ar-SA" sz="2800">
                <a:solidFill>
                  <a:schemeClr val="bg2"/>
                </a:solidFill>
                <a:effectLst>
                  <a:outerShdw blurRad="38100" dist="38100" dir="2700000" algn="tl">
                    <a:srgbClr val="FFFFFF"/>
                  </a:outerShdw>
                </a:effectLst>
                <a:cs typeface="PT Bold Heading" panose="02010400000000000000" pitchFamily="2" charset="-78"/>
              </a:rPr>
              <a:t>غير محددة وذات أبعاد غير معروفة.</a:t>
            </a:r>
          </a:p>
          <a:p>
            <a:pPr algn="ctr" rtl="1" eaLnBrk="1" hangingPunct="1">
              <a:spcBef>
                <a:spcPct val="20000"/>
              </a:spcBef>
              <a:buClr>
                <a:schemeClr val="tx2"/>
              </a:buClr>
              <a:buSzPct val="75000"/>
              <a:buFont typeface="Wingdings" panose="05000000000000000000" pitchFamily="2" charset="2"/>
              <a:buNone/>
              <a:defRPr/>
            </a:pPr>
            <a:r>
              <a:rPr lang="ar-SA" altLang="ar-SA" sz="2800">
                <a:solidFill>
                  <a:schemeClr val="bg2"/>
                </a:solidFill>
                <a:effectLst>
                  <a:outerShdw blurRad="38100" dist="38100" dir="2700000" algn="tl">
                    <a:srgbClr val="FFFFFF"/>
                  </a:outerShdw>
                </a:effectLst>
                <a:cs typeface="PT Bold Heading" panose="02010400000000000000" pitchFamily="2" charset="-78"/>
              </a:rPr>
              <a:t>متداخلة مع مشكلات أخرى. متعددة الأطراف.</a:t>
            </a:r>
          </a:p>
          <a:p>
            <a:pPr algn="ctr" rtl="1" eaLnBrk="1" hangingPunct="1">
              <a:spcBef>
                <a:spcPct val="20000"/>
              </a:spcBef>
              <a:buClr>
                <a:schemeClr val="tx2"/>
              </a:buClr>
              <a:buSzPct val="75000"/>
              <a:buFont typeface="Wingdings" panose="05000000000000000000" pitchFamily="2" charset="2"/>
              <a:buNone/>
              <a:defRPr/>
            </a:pPr>
            <a:r>
              <a:rPr lang="ar-SA" altLang="ar-SA" sz="2800">
                <a:solidFill>
                  <a:schemeClr val="bg2"/>
                </a:solidFill>
                <a:effectLst>
                  <a:outerShdw blurRad="38100" dist="38100" dir="2700000" algn="tl">
                    <a:srgbClr val="FFFFFF"/>
                  </a:outerShdw>
                </a:effectLst>
                <a:cs typeface="PT Bold Heading" panose="02010400000000000000" pitchFamily="2" charset="-78"/>
              </a:rPr>
              <a:t>أسبابها غير محددة وغير معروفة.</a:t>
            </a:r>
            <a:endParaRPr lang="en-US" altLang="ar-SA" sz="2800" b="1">
              <a:solidFill>
                <a:schemeClr val="bg2"/>
              </a:solidFill>
              <a:effectLst>
                <a:outerShdw blurRad="38100" dist="38100" dir="2700000" algn="tl">
                  <a:srgbClr val="FFFFFF"/>
                </a:outerShdw>
              </a:effectLst>
              <a:cs typeface="PT Bold Heading" panose="02010400000000000000" pitchFamily="2" charset="-78"/>
            </a:endParaRPr>
          </a:p>
        </p:txBody>
      </p:sp>
      <p:sp>
        <p:nvSpPr>
          <p:cNvPr id="12292" name="Rectangle 6">
            <a:extLst>
              <a:ext uri="{FF2B5EF4-FFF2-40B4-BE49-F238E27FC236}">
                <a16:creationId xmlns:a16="http://schemas.microsoft.com/office/drawing/2014/main" id="{DC9E4698-2F75-91A9-52E2-2BDDD23E121A}"/>
              </a:ext>
            </a:extLst>
          </p:cNvPr>
          <p:cNvSpPr>
            <a:spLocks noChangeArrowheads="1"/>
          </p:cNvSpPr>
          <p:nvPr/>
        </p:nvSpPr>
        <p:spPr bwMode="auto">
          <a:xfrm>
            <a:off x="914400" y="1052736"/>
            <a:ext cx="7772400" cy="1143000"/>
          </a:xfrm>
          <a:prstGeom prst="rect">
            <a:avLst/>
          </a:prstGeom>
          <a:gradFill rotWithShape="0">
            <a:gsLst>
              <a:gs pos="0">
                <a:srgbClr val="558D55"/>
              </a:gs>
              <a:gs pos="50000">
                <a:srgbClr val="99FF99"/>
              </a:gs>
              <a:gs pos="100000">
                <a:srgbClr val="558D55"/>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r" rtl="1">
              <a:spcBef>
                <a:spcPct val="20000"/>
              </a:spcBef>
              <a:buClr>
                <a:schemeClr val="tx2"/>
              </a:buClr>
              <a:buSzPct val="75000"/>
              <a:buFont typeface="Wingdings" pitchFamily="2" charset="2"/>
              <a:buChar char="n"/>
              <a:defRPr sz="3200">
                <a:solidFill>
                  <a:schemeClr val="tx1"/>
                </a:solidFill>
                <a:latin typeface="Times New Roman" panose="02020603050405020304" pitchFamily="18" charset="0"/>
                <a:cs typeface="Times New Roman" panose="02020603050405020304" pitchFamily="18" charset="0"/>
              </a:defRPr>
            </a:lvl1pPr>
            <a:lvl2pPr marL="742950" indent="-285750" algn="r" rtl="1">
              <a:spcBef>
                <a:spcPct val="20000"/>
              </a:spcBef>
              <a:buClr>
                <a:schemeClr val="folHlink"/>
              </a:buClr>
              <a:buSzPct val="60000"/>
              <a:buFont typeface="Wingdings" pitchFamily="2" charset="2"/>
              <a:buChar char="u"/>
              <a:defRPr sz="3200">
                <a:solidFill>
                  <a:schemeClr val="tx1"/>
                </a:solidFill>
                <a:latin typeface="Times New Roman" panose="02020603050405020304" pitchFamily="18" charset="0"/>
                <a:cs typeface="Times New Roman" panose="02020603050405020304" pitchFamily="18" charset="0"/>
              </a:defRPr>
            </a:lvl2pPr>
            <a:lvl3pPr marL="1143000" indent="-228600" algn="r" rtl="1">
              <a:spcBef>
                <a:spcPct val="20000"/>
              </a:spcBef>
              <a:buClr>
                <a:schemeClr val="tx2"/>
              </a:buClr>
              <a:buSzPct val="60000"/>
              <a:buFont typeface="Wingdings" pitchFamily="2" charset="2"/>
              <a:buChar char="t"/>
              <a:defRPr sz="3200">
                <a:solidFill>
                  <a:schemeClr val="tx1"/>
                </a:solidFill>
                <a:latin typeface="Times New Roman" panose="02020603050405020304" pitchFamily="18" charset="0"/>
                <a:cs typeface="Times New Roman" panose="02020603050405020304" pitchFamily="18" charset="0"/>
              </a:defRPr>
            </a:lvl3pPr>
            <a:lvl4pPr marL="1600200" indent="-228600" algn="r" rtl="1">
              <a:spcBef>
                <a:spcPct val="20000"/>
              </a:spcBef>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4pPr>
            <a:lvl5pPr marL="2057400" indent="-228600" algn="r" rtl="1">
              <a:spcBef>
                <a:spcPct val="20000"/>
              </a:spcBef>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r>
              <a:rPr lang="ar-SA" altLang="ar-SA" sz="3600">
                <a:solidFill>
                  <a:schemeClr val="bg2"/>
                </a:solidFill>
                <a:cs typeface="PT Bold Heading" pitchFamily="2" charset="-78"/>
              </a:rPr>
              <a:t>أنواع المشكلات حسب  درجة صعوبتها</a:t>
            </a:r>
            <a:endParaRPr lang="en-US" altLang="ar-SA" sz="3600" b="1">
              <a:solidFill>
                <a:schemeClr val="bg2"/>
              </a:solidFill>
              <a:cs typeface="PT Bold Heading" pitchFamily="2" charset="-78"/>
            </a:endParaRPr>
          </a:p>
        </p:txBody>
      </p:sp>
      <p:pic>
        <p:nvPicPr>
          <p:cNvPr id="92168" name="Picture 8" descr="شعار المعهد الشفاف">
            <a:extLst>
              <a:ext uri="{FF2B5EF4-FFF2-40B4-BE49-F238E27FC236}">
                <a16:creationId xmlns:a16="http://schemas.microsoft.com/office/drawing/2014/main" id="{197508A6-BF82-ACDA-419E-C87BCF10817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848350"/>
            <a:ext cx="990600" cy="100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92165"/>
                                        </p:tgtEl>
                                        <p:attrNameLst>
                                          <p:attrName>style.visibility</p:attrName>
                                        </p:attrNameLst>
                                      </p:cBhvr>
                                      <p:to>
                                        <p:strVal val="visible"/>
                                      </p:to>
                                    </p:set>
                                    <p:animEffect transition="in" filter="wipe(left)">
                                      <p:cBhvr>
                                        <p:cTn id="7" dur="500"/>
                                        <p:tgtEl>
                                          <p:spTgt spid="92165"/>
                                        </p:tgtEl>
                                      </p:cBhvr>
                                    </p:animEffect>
                                  </p:childTnLst>
                                </p:cTn>
                              </p:par>
                            </p:childTnLst>
                          </p:cTn>
                        </p:par>
                        <p:par>
                          <p:cTn id="8" fill="hold" nodeType="afterGroup">
                            <p:stCondLst>
                              <p:cond delay="500"/>
                            </p:stCondLst>
                            <p:childTnLst>
                              <p:par>
                                <p:cTn id="9" presetID="37" presetClass="entr" presetSubtype="0" fill="hold" nodeType="afterEffect">
                                  <p:stCondLst>
                                    <p:cond delay="0"/>
                                  </p:stCondLst>
                                  <p:childTnLst>
                                    <p:set>
                                      <p:cBhvr>
                                        <p:cTn id="10" dur="1" fill="hold">
                                          <p:stCondLst>
                                            <p:cond delay="0"/>
                                          </p:stCondLst>
                                        </p:cTn>
                                        <p:tgtEl>
                                          <p:spTgt spid="92168"/>
                                        </p:tgtEl>
                                        <p:attrNameLst>
                                          <p:attrName>style.visibility</p:attrName>
                                        </p:attrNameLst>
                                      </p:cBhvr>
                                      <p:to>
                                        <p:strVal val="visible"/>
                                      </p:to>
                                    </p:set>
                                    <p:animEffect transition="in" filter="fade">
                                      <p:cBhvr>
                                        <p:cTn id="11" dur="1000"/>
                                        <p:tgtEl>
                                          <p:spTgt spid="92168"/>
                                        </p:tgtEl>
                                      </p:cBhvr>
                                    </p:animEffect>
                                    <p:anim calcmode="lin" valueType="num">
                                      <p:cBhvr>
                                        <p:cTn id="12" dur="1000" fill="hold"/>
                                        <p:tgtEl>
                                          <p:spTgt spid="92168"/>
                                        </p:tgtEl>
                                        <p:attrNameLst>
                                          <p:attrName>ppt_x</p:attrName>
                                        </p:attrNameLst>
                                      </p:cBhvr>
                                      <p:tavLst>
                                        <p:tav tm="0">
                                          <p:val>
                                            <p:strVal val="#ppt_x"/>
                                          </p:val>
                                        </p:tav>
                                        <p:tav tm="100000">
                                          <p:val>
                                            <p:strVal val="#ppt_x"/>
                                          </p:val>
                                        </p:tav>
                                      </p:tavLst>
                                    </p:anim>
                                    <p:anim calcmode="lin" valueType="num">
                                      <p:cBhvr>
                                        <p:cTn id="13" dur="900" decel="100000" fill="hold"/>
                                        <p:tgtEl>
                                          <p:spTgt spid="92168"/>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9216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5" grpId="0" animBg="1"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رقم الشريحة 1">
            <a:extLst>
              <a:ext uri="{FF2B5EF4-FFF2-40B4-BE49-F238E27FC236}">
                <a16:creationId xmlns:a16="http://schemas.microsoft.com/office/drawing/2014/main" id="{BD40C49C-FEA7-8B32-5745-81A11EA42F7C}"/>
              </a:ext>
            </a:extLst>
          </p:cNvPr>
          <p:cNvSpPr>
            <a:spLocks noGrp="1"/>
          </p:cNvSpPr>
          <p:nvPr>
            <p:ph type="sldNum" sz="quarter" idx="10"/>
          </p:nvPr>
        </p:nvSpPr>
        <p:spPr/>
        <p:txBody>
          <a:bodyPr/>
          <a:lstStyle>
            <a:lvl1pPr>
              <a:defRPr sz="2400">
                <a:solidFill>
                  <a:schemeClr val="tx1"/>
                </a:solidFill>
                <a:latin typeface="Times New Roman" panose="02020603050405020304" pitchFamily="18" charset="0"/>
                <a:cs typeface="Times New Roman" panose="02020603050405020304" pitchFamily="18" charset="0"/>
              </a:defRPr>
            </a:lvl1pPr>
            <a:lvl2pPr marL="742950" indent="-285750">
              <a:defRPr sz="2400">
                <a:solidFill>
                  <a:schemeClr val="tx1"/>
                </a:solidFill>
                <a:latin typeface="Times New Roman" panose="02020603050405020304" pitchFamily="18" charset="0"/>
                <a:cs typeface="Times New Roman" panose="02020603050405020304" pitchFamily="18" charset="0"/>
              </a:defRPr>
            </a:lvl2pPr>
            <a:lvl3pPr marL="1143000" indent="-228600">
              <a:defRPr sz="2400">
                <a:solidFill>
                  <a:schemeClr val="tx1"/>
                </a:solidFill>
                <a:latin typeface="Times New Roman" panose="02020603050405020304" pitchFamily="18" charset="0"/>
                <a:cs typeface="Times New Roman" panose="02020603050405020304" pitchFamily="18" charset="0"/>
              </a:defRPr>
            </a:lvl3pPr>
            <a:lvl4pPr marL="1600200" indent="-228600">
              <a:defRPr sz="2400">
                <a:solidFill>
                  <a:schemeClr val="tx1"/>
                </a:solidFill>
                <a:latin typeface="Times New Roman" panose="02020603050405020304" pitchFamily="18" charset="0"/>
                <a:cs typeface="Times New Roman" panose="02020603050405020304" pitchFamily="18" charset="0"/>
              </a:defRPr>
            </a:lvl4pPr>
            <a:lvl5pPr marL="2057400" indent="-228600">
              <a:defRPr sz="2400">
                <a:solidFill>
                  <a:schemeClr val="tx1"/>
                </a:solidFill>
                <a:latin typeface="Times New Roman" panose="02020603050405020304" pitchFamily="18" charset="0"/>
                <a:cs typeface="Times New Roman" panose="02020603050405020304" pitchFamily="18" charset="0"/>
              </a:defRPr>
            </a:lvl5pPr>
            <a:lvl6pPr marL="2514600" indent="-228600" algn="l" rtl="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algn="l" rtl="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algn="l" rtl="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algn="l" rtl="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fld id="{DAF4957F-1F59-A048-AF9C-12A882394BC1}" type="slidenum">
              <a:rPr lang="ar-SA" altLang="ar-SA" sz="1800">
                <a:solidFill>
                  <a:srgbClr val="0B013B"/>
                </a:solidFill>
              </a:rPr>
              <a:pPr/>
              <a:t>9</a:t>
            </a:fld>
            <a:endParaRPr lang="en-US" altLang="ar-SA" sz="1800">
              <a:solidFill>
                <a:srgbClr val="0B013B"/>
              </a:solidFill>
            </a:endParaRPr>
          </a:p>
        </p:txBody>
      </p:sp>
      <p:sp>
        <p:nvSpPr>
          <p:cNvPr id="3" name="Rectangle 8">
            <a:extLst>
              <a:ext uri="{FF2B5EF4-FFF2-40B4-BE49-F238E27FC236}">
                <a16:creationId xmlns:a16="http://schemas.microsoft.com/office/drawing/2014/main" id="{AA5F0DF5-E792-F0C3-F2B2-F1834FDD1526}"/>
              </a:ext>
            </a:extLst>
          </p:cNvPr>
          <p:cNvSpPr>
            <a:spLocks noChangeArrowheads="1"/>
          </p:cNvSpPr>
          <p:nvPr/>
        </p:nvSpPr>
        <p:spPr bwMode="auto">
          <a:xfrm>
            <a:off x="611188" y="2349500"/>
            <a:ext cx="7772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r" rtl="1">
              <a:spcBef>
                <a:spcPct val="20000"/>
              </a:spcBef>
              <a:buClr>
                <a:schemeClr val="tx2"/>
              </a:buClr>
              <a:buSzPct val="75000"/>
              <a:buFont typeface="Wingdings" pitchFamily="2" charset="2"/>
              <a:buChar char="n"/>
              <a:defRPr sz="3200">
                <a:solidFill>
                  <a:schemeClr val="tx1"/>
                </a:solidFill>
                <a:latin typeface="Times New Roman" panose="02020603050405020304" pitchFamily="18" charset="0"/>
                <a:cs typeface="Times New Roman" panose="02020603050405020304" pitchFamily="18" charset="0"/>
              </a:defRPr>
            </a:lvl1pPr>
            <a:lvl2pPr marL="742950" indent="-285750" algn="r" rtl="1">
              <a:spcBef>
                <a:spcPct val="20000"/>
              </a:spcBef>
              <a:buClr>
                <a:schemeClr val="folHlink"/>
              </a:buClr>
              <a:buSzPct val="60000"/>
              <a:buFont typeface="Wingdings" pitchFamily="2" charset="2"/>
              <a:buChar char="u"/>
              <a:defRPr sz="3200">
                <a:solidFill>
                  <a:schemeClr val="tx1"/>
                </a:solidFill>
                <a:latin typeface="Times New Roman" panose="02020603050405020304" pitchFamily="18" charset="0"/>
                <a:cs typeface="Times New Roman" panose="02020603050405020304" pitchFamily="18" charset="0"/>
              </a:defRPr>
            </a:lvl2pPr>
            <a:lvl3pPr marL="1143000" indent="-228600" algn="r" rtl="1">
              <a:spcBef>
                <a:spcPct val="20000"/>
              </a:spcBef>
              <a:buClr>
                <a:schemeClr val="tx2"/>
              </a:buClr>
              <a:buSzPct val="60000"/>
              <a:buFont typeface="Wingdings" pitchFamily="2" charset="2"/>
              <a:buChar char="t"/>
              <a:defRPr sz="3200">
                <a:solidFill>
                  <a:schemeClr val="tx1"/>
                </a:solidFill>
                <a:latin typeface="Times New Roman" panose="02020603050405020304" pitchFamily="18" charset="0"/>
                <a:cs typeface="Times New Roman" panose="02020603050405020304" pitchFamily="18" charset="0"/>
              </a:defRPr>
            </a:lvl3pPr>
            <a:lvl4pPr marL="1600200" indent="-228600" algn="r" rtl="1">
              <a:spcBef>
                <a:spcPct val="20000"/>
              </a:spcBef>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4pPr>
            <a:lvl5pPr marL="2057400" indent="-228600" algn="r" rtl="1">
              <a:spcBef>
                <a:spcPct val="20000"/>
              </a:spcBef>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tx1"/>
              </a:buClr>
              <a:buSzPct val="100000"/>
              <a:buChar char="–"/>
              <a:defRPr sz="3200">
                <a:solidFill>
                  <a:schemeClr val="tx1"/>
                </a:solidFill>
                <a:latin typeface="Times New Roman" panose="02020603050405020304" pitchFamily="18" charset="0"/>
                <a:cs typeface="Times New Roman" panose="02020603050405020304" pitchFamily="18" charset="0"/>
              </a:defRPr>
            </a:lvl9pPr>
          </a:lstStyle>
          <a:p>
            <a:pPr algn="ctr" eaLnBrk="1" hangingPunct="1">
              <a:spcBef>
                <a:spcPct val="0"/>
              </a:spcBef>
              <a:buClrTx/>
              <a:buSzTx/>
              <a:buFontTx/>
              <a:buNone/>
            </a:pPr>
            <a:r>
              <a:rPr lang="ar-SA" altLang="ar-SA" sz="3600" b="1">
                <a:solidFill>
                  <a:schemeClr val="bg2"/>
                </a:solidFill>
                <a:cs typeface="PT Bold Heading" pitchFamily="2" charset="-78"/>
              </a:rPr>
              <a:t>حالة دراسية :</a:t>
            </a:r>
          </a:p>
          <a:p>
            <a:pPr algn="ctr" eaLnBrk="1" hangingPunct="1">
              <a:spcBef>
                <a:spcPct val="0"/>
              </a:spcBef>
              <a:buClrTx/>
              <a:buSzTx/>
              <a:buFontTx/>
              <a:buNone/>
            </a:pPr>
            <a:r>
              <a:rPr lang="ar-SA" altLang="ar-SA" sz="3600" b="1">
                <a:solidFill>
                  <a:schemeClr val="bg2"/>
                </a:solidFill>
                <a:cs typeface="PT Bold Heading" pitchFamily="2" charset="-78"/>
              </a:rPr>
              <a:t> </a:t>
            </a:r>
          </a:p>
          <a:p>
            <a:pPr algn="just" eaLnBrk="1" hangingPunct="1">
              <a:lnSpc>
                <a:spcPct val="150000"/>
              </a:lnSpc>
              <a:spcBef>
                <a:spcPct val="0"/>
              </a:spcBef>
              <a:buClrTx/>
              <a:buSzTx/>
              <a:buFontTx/>
              <a:buNone/>
            </a:pPr>
            <a:r>
              <a:rPr lang="ar-SA" altLang="ar-SA" sz="4000" b="1">
                <a:solidFill>
                  <a:schemeClr val="bg2"/>
                </a:solidFill>
                <a:latin typeface="Sakkal Majalla" panose="02000000000000000000" pitchFamily="2" charset="-78"/>
                <a:cs typeface="Sakkal Majalla" panose="02000000000000000000" pitchFamily="2" charset="-78"/>
              </a:rPr>
              <a:t>اذكر امثلة للمشكلات المتعلقة بالموظفين أو التقنية أو الأنظمة واللوائح وبيئة العمل التي تواجهكم في عملكم؟</a:t>
            </a:r>
            <a:endParaRPr lang="en-US" altLang="ar-SA" sz="4000" b="1">
              <a:solidFill>
                <a:schemeClr val="bg2"/>
              </a:solidFill>
              <a:latin typeface="Sakkal Majalla" panose="02000000000000000000" pitchFamily="2" charset="-78"/>
              <a:cs typeface="Sakkal Majalla" panose="02000000000000000000" pitchFamily="2"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1+#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arbrak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Azure">
  <a:themeElements>
    <a:clrScheme name="">
      <a:dk1>
        <a:srgbClr val="000000"/>
      </a:dk1>
      <a:lt1>
        <a:srgbClr val="FFFFFF"/>
      </a:lt1>
      <a:dk2>
        <a:srgbClr val="008000"/>
      </a:dk2>
      <a:lt2>
        <a:srgbClr val="00FFFF"/>
      </a:lt2>
      <a:accent1>
        <a:srgbClr val="00CCCC"/>
      </a:accent1>
      <a:accent2>
        <a:srgbClr val="6666FF"/>
      </a:accent2>
      <a:accent3>
        <a:srgbClr val="AAC0AA"/>
      </a:accent3>
      <a:accent4>
        <a:srgbClr val="DADADA"/>
      </a:accent4>
      <a:accent5>
        <a:srgbClr val="AAE2E2"/>
      </a:accent5>
      <a:accent6>
        <a:srgbClr val="5C5CE7"/>
      </a:accent6>
      <a:hlink>
        <a:srgbClr val="CCCCFF"/>
      </a:hlink>
      <a:folHlink>
        <a:srgbClr val="CC99FF"/>
      </a:folHlink>
    </a:clrScheme>
    <a:fontScheme name="Azure">
      <a:majorFont>
        <a:latin typeface="Times New Roman"/>
        <a:ea typeface=""/>
        <a:cs typeface="PT Bold Heading"/>
      </a:majorFont>
      <a:minorFont>
        <a:latin typeface="Times New Roman"/>
        <a:ea typeface=""/>
        <a:cs typeface="Times New Roma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altLang="ar-SA"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altLang="ar-SA"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Azure 1">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clrMap bg1="dk2" tx1="lt1" bg2="dk1" tx2="lt2" accent1="accent1" accent2="accent2" accent3="accent3" accent4="accent4" accent5="accent5" accent6="accent6" hlink="hlink" folHlink="folHlink"/>
    </a:extraClrScheme>
    <a:extraClrScheme>
      <a:clrScheme name="Azure 2">
        <a:dk1>
          <a:srgbClr val="000000"/>
        </a:dk1>
        <a:lt1>
          <a:srgbClr val="CCECFF"/>
        </a:lt1>
        <a:dk2>
          <a:srgbClr val="330099"/>
        </a:dk2>
        <a:lt2>
          <a:srgbClr val="0099CC"/>
        </a:lt2>
        <a:accent1>
          <a:srgbClr val="009999"/>
        </a:accent1>
        <a:accent2>
          <a:srgbClr val="FF99CC"/>
        </a:accent2>
        <a:accent3>
          <a:srgbClr val="E2F4FF"/>
        </a:accent3>
        <a:accent4>
          <a:srgbClr val="000000"/>
        </a:accent4>
        <a:accent5>
          <a:srgbClr val="AACACA"/>
        </a:accent5>
        <a:accent6>
          <a:srgbClr val="E78AB9"/>
        </a:accent6>
        <a:hlink>
          <a:srgbClr val="6600CC"/>
        </a:hlink>
        <a:folHlink>
          <a:srgbClr val="3366FF"/>
        </a:folHlink>
      </a:clrScheme>
      <a:clrMap bg1="lt1" tx1="dk1" bg2="lt2" tx2="dk2" accent1="accent1" accent2="accent2" accent3="accent3" accent4="accent4" accent5="accent5" accent6="accent6" hlink="hlink" folHlink="folHlink"/>
    </a:extraClrScheme>
    <a:extraClrScheme>
      <a:clrScheme name="Azure 3">
        <a:dk1>
          <a:srgbClr val="000000"/>
        </a:dk1>
        <a:lt1>
          <a:srgbClr val="FFFFFF"/>
        </a:lt1>
        <a:dk2>
          <a:srgbClr val="000000"/>
        </a:dk2>
        <a:lt2>
          <a:srgbClr val="CBCBCB"/>
        </a:lt2>
        <a:accent1>
          <a:srgbClr val="B2B2B2"/>
        </a:accent1>
        <a:accent2>
          <a:srgbClr val="DDDDDD"/>
        </a:accent2>
        <a:accent3>
          <a:srgbClr val="FFFFFF"/>
        </a:accent3>
        <a:accent4>
          <a:srgbClr val="000000"/>
        </a:accent4>
        <a:accent5>
          <a:srgbClr val="D5D5D5"/>
        </a:accent5>
        <a:accent6>
          <a:srgbClr val="C8C8C8"/>
        </a:accent6>
        <a:hlink>
          <a:srgbClr val="5F5F5F"/>
        </a:hlink>
        <a:folHlink>
          <a:srgbClr val="96969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نسق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نسق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D:\Program Files\Microsoft Office\Templates\Presentation Designs\Azure.pot</Template>
  <TotalTime>1053</TotalTime>
  <Words>570</Words>
  <Application>Microsoft Office PowerPoint</Application>
  <PresentationFormat>عرض على الشاشة (4:3)</PresentationFormat>
  <Paragraphs>135</Paragraphs>
  <Slides>19</Slides>
  <Notes>0</Notes>
  <HiddenSlides>0</HiddenSlides>
  <MMClips>0</MMClips>
  <ScaleCrop>false</ScaleCrop>
  <HeadingPairs>
    <vt:vector size="6" baseType="variant">
      <vt:variant>
        <vt:lpstr>الخطوط المستخدمة</vt:lpstr>
      </vt:variant>
      <vt:variant>
        <vt:i4>9</vt:i4>
      </vt:variant>
      <vt:variant>
        <vt:lpstr>نسق</vt:lpstr>
      </vt:variant>
      <vt:variant>
        <vt:i4>1</vt:i4>
      </vt:variant>
      <vt:variant>
        <vt:lpstr>عناوين الشرائح</vt:lpstr>
      </vt:variant>
      <vt:variant>
        <vt:i4>19</vt:i4>
      </vt:variant>
    </vt:vector>
  </HeadingPairs>
  <TitlesOfParts>
    <vt:vector size="29" baseType="lpstr">
      <vt:lpstr>Al Tarikh</vt:lpstr>
      <vt:lpstr>Arial</vt:lpstr>
      <vt:lpstr>Calibri</vt:lpstr>
      <vt:lpstr>Sakkal Majalla</vt:lpstr>
      <vt:lpstr>Simplified Arabic</vt:lpstr>
      <vt:lpstr>Tahoma</vt:lpstr>
      <vt:lpstr>Times New Roman</vt:lpstr>
      <vt:lpstr>Times New Roman (Arabic)</vt:lpstr>
      <vt:lpstr>Wingdings</vt:lpstr>
      <vt:lpstr>Azure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اهلاً بكم في معهد الإدارة العامة</dc:title>
  <dc:creator>OtaibiB</dc:creator>
  <cp:lastModifiedBy>ليلى خيري</cp:lastModifiedBy>
  <cp:revision>192</cp:revision>
  <dcterms:created xsi:type="dcterms:W3CDTF">2002-09-18T08:10:34Z</dcterms:created>
  <dcterms:modified xsi:type="dcterms:W3CDTF">2023-09-27T21:27:25Z</dcterms:modified>
</cp:coreProperties>
</file>