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03" r:id="rId1"/>
  </p:sldMasterIdLst>
  <p:sldIdLst>
    <p:sldId id="257" r:id="rId2"/>
    <p:sldId id="259" r:id="rId3"/>
    <p:sldId id="260" r:id="rId4"/>
    <p:sldId id="261" r:id="rId5"/>
    <p:sldId id="265" r:id="rId6"/>
    <p:sldId id="262" r:id="rId7"/>
    <p:sldId id="266" r:id="rId8"/>
    <p:sldId id="263" r:id="rId9"/>
    <p:sldId id="264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0"/>
  </p:normalViewPr>
  <p:slideViewPr>
    <p:cSldViewPr snapToGrid="0">
      <p:cViewPr varScale="1">
        <p:scale>
          <a:sx n="54" d="100"/>
          <a:sy n="54" d="100"/>
        </p:scale>
        <p:origin x="64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66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49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83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34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447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05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4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207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61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704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44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110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75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2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078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7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385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C4528E4-5DB8-4308-AB5D-AF911DAD3C89}" type="datetimeFigureOut">
              <a:rPr lang="ar-SA" smtClean="0"/>
              <a:t>14/03/45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742EE2-EADE-4B2E-B713-71A28E750FFF}" type="slidenum">
              <a:rPr lang="ar-SA" smtClean="0"/>
              <a:t>‹#›</a:t>
            </a:fld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1199499-C249-4B9D-F527-5E53CCF9FF7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02" y="-8617"/>
            <a:ext cx="1442282" cy="6532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845D3AC-7B8C-E6F9-B55C-605AF0B2B37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02" y="26231"/>
            <a:ext cx="888620" cy="6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3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  <p:sldLayoutId id="2147483820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609095" y="2767280"/>
            <a:ext cx="5167086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i="1" dirty="0">
                <a:latin typeface="Al Tarikh" pitchFamily="2" charset="-78"/>
                <a:cs typeface="Al Tarikh" pitchFamily="2" charset="-78"/>
              </a:rPr>
              <a:t>اليوم الخامس</a:t>
            </a:r>
          </a:p>
        </p:txBody>
      </p:sp>
    </p:spTree>
    <p:extLst>
      <p:ext uri="{BB962C8B-B14F-4D97-AF65-F5344CB8AC3E}">
        <p14:creationId xmlns:p14="http://schemas.microsoft.com/office/powerpoint/2010/main" val="2211972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70C0"/>
                </a:solidFill>
              </a:rPr>
              <a:t>مضيعات الوقت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200" dirty="0"/>
              <a:t>سوء نظام الحفظ والتوثيق.</a:t>
            </a:r>
            <a:endParaRPr lang="en-US" sz="3200" dirty="0"/>
          </a:p>
          <a:p>
            <a:r>
              <a:rPr lang="ar-SA" sz="3200" dirty="0"/>
              <a:t>صعوبة الحصول على المعلومة.</a:t>
            </a:r>
            <a:endParaRPr lang="en-US" sz="3200" dirty="0"/>
          </a:p>
          <a:p>
            <a:r>
              <a:rPr lang="ar-SA" sz="3200" dirty="0"/>
              <a:t>تعدد المشرفين والرؤساء.</a:t>
            </a:r>
            <a:endParaRPr lang="en-US" sz="3200" dirty="0"/>
          </a:p>
          <a:p>
            <a:r>
              <a:rPr lang="ar-SA" sz="3200" dirty="0"/>
              <a:t>الزيارات والمكالمات الداخلية غير المخططة.</a:t>
            </a:r>
            <a:endParaRPr lang="en-US" sz="32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9844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/>
              <a:t>حالة دراسية: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3600" dirty="0"/>
              <a:t>من خلال ما تم نقاشه في الجلسة الأولى والثانية كيف تدير وقتك في العمل بفعالية ؟ </a:t>
            </a:r>
          </a:p>
        </p:txBody>
      </p:sp>
    </p:spTree>
    <p:extLst>
      <p:ext uri="{BB962C8B-B14F-4D97-AF65-F5344CB8AC3E}">
        <p14:creationId xmlns:p14="http://schemas.microsoft.com/office/powerpoint/2010/main" val="390711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E9F9CA-D43F-09E5-24C7-211D858C4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70C0"/>
                </a:solidFill>
              </a:rPr>
              <a:t>شخصيات بارزة في إدارة الوقت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0A3FA87-B3E1-24B7-0DD2-945F8C093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ar-SA" dirty="0"/>
              <a:t>فضيلة الشيخ عبدالعزيز بن باز رحمه الله </a:t>
            </a:r>
          </a:p>
          <a:p>
            <a:pPr>
              <a:lnSpc>
                <a:spcPct val="150000"/>
              </a:lnSpc>
            </a:pPr>
            <a:r>
              <a:rPr lang="ar-SA" dirty="0"/>
              <a:t>خادم الحرمين الملك سلمان بن عبدالعزيز حفظه الله </a:t>
            </a:r>
          </a:p>
          <a:p>
            <a:pPr>
              <a:lnSpc>
                <a:spcPct val="150000"/>
              </a:lnSpc>
            </a:pPr>
            <a:r>
              <a:rPr lang="ar-SA" dirty="0"/>
              <a:t>الدكتور غازي القصيبي رحمه الله </a:t>
            </a:r>
          </a:p>
          <a:p>
            <a:pPr marL="0" indent="0">
              <a:lnSpc>
                <a:spcPct val="150000"/>
              </a:lnSpc>
              <a:buNone/>
            </a:pPr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126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2060"/>
                </a:solidFill>
              </a:rPr>
              <a:t>مفهوم إدارة الوقت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عملية يتم من خلالها ترتيب المهام التي سيتم تحقيقها والتأكد من إنجازها في الوقت المحدد.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الكيفية التي يتم فيها قضاء ساعات العمل مع تحديد الأولويات للمهام بهدف تحقيق أكبر قدر من الأهداف.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/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إدارة الوقت هي أحد فروع علم الإدارة التي تهتم باستثمار الوقت والاستفادة منه قدر الإمكان بكفاءة وفعالية، والحد من فرص إضاعته وهدره دون جدوى.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3896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2060"/>
                </a:solidFill>
              </a:rPr>
              <a:t>أهمية إدارة الوقت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6" indent="-514350">
              <a:buFont typeface="+mj-lt"/>
              <a:buAutoNum type="arabicParenR"/>
            </a:pP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رفع الإنتاجية والسرعة في إنجاز المهام.</a:t>
            </a:r>
            <a:endParaRPr lang="en-US" sz="3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6" indent="-514350">
              <a:buFont typeface="+mj-lt"/>
              <a:buAutoNum type="arabicParenR"/>
            </a:pP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إيجاد حلول سريعة للمشاكل بجهود أقل.</a:t>
            </a:r>
            <a:endParaRPr lang="en-US" sz="3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6" indent="-514350">
              <a:buFont typeface="+mj-lt"/>
              <a:buAutoNum type="arabicParenR"/>
            </a:pP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تحقيق الاستقرار بشتى المجالات النفسية أو العاطفية او الاجتماعية.</a:t>
            </a:r>
            <a:endParaRPr lang="en-US" sz="3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6" indent="-514350">
              <a:buFont typeface="+mj-lt"/>
              <a:buAutoNum type="arabicParenR"/>
            </a:pP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التخلص من ضغط العمل وانجازه بوقت قياسي.</a:t>
            </a:r>
            <a:endParaRPr lang="en-US" sz="3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lvl="6" indent="-514350">
              <a:buFont typeface="+mj-lt"/>
              <a:buAutoNum type="arabicParenR"/>
            </a:pPr>
            <a:r>
              <a:rPr lang="ar-SA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كسب وقت لقضائه في الاستراحة، والترفيه وتحقيق الأهداف الشخصية.</a:t>
            </a:r>
            <a:endParaRPr lang="en-US" sz="3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0968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70C0"/>
                </a:solidFill>
              </a:rPr>
              <a:t>مهارات إدارة الوقت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تحديد الأولويات: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الموضوعات أو الأمور الواجب تنفيذها بسرعة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وضع أهداف واقعية: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لابد من تحديد ما تحتاج إلى تحقيقه والوقت المطلوب لذلك لأن الأهداف لابد أن تتسم بالواقعية وتكون قابلة للتحقيق.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وسائل لإدارة وقتك مثل </a:t>
            </a:r>
            <a:r>
              <a:rPr lang="ar-SA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وجود مفكرة تكتب فيها الموضوعات اللازم إنجازها، استخدام التقويم بالمكتب ليتم كتابة ما يتم إنجازه غداً بإذن الله.</a:t>
            </a:r>
            <a:endParaRPr lang="en-US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9698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/>
              <a:t>حالة دراسية: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3600" dirty="0"/>
              <a:t>ما هي أهم وسائل تنظيم الوقت التي تستخدم من قبلكم في إدارتكم لوقتكم في العمل ؟</a:t>
            </a:r>
          </a:p>
        </p:txBody>
      </p:sp>
    </p:spTree>
    <p:extLst>
      <p:ext uri="{BB962C8B-B14F-4D97-AF65-F5344CB8AC3E}">
        <p14:creationId xmlns:p14="http://schemas.microsoft.com/office/powerpoint/2010/main" val="4063022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70C0"/>
                </a:solidFill>
              </a:rPr>
              <a:t>وسائل تنظيم الوقت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وسائل الكترونية </a:t>
            </a:r>
            <a:r>
              <a:rPr lang="ar-SA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مثل [ الحاسب الآلي، البريد الإلكتروني، المفكرة الإلكترونية، الجوال ].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ar-SA" sz="4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وسائل غير التقنية </a:t>
            </a:r>
            <a:r>
              <a:rPr lang="ar-SA" sz="4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مثل [ المفكرة الشخصية، المفكرة المكتبية، الذاكرة الشخصية، السكرتير الشخصي].</a:t>
            </a:r>
            <a:endParaRPr lang="en-US" sz="4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61675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967242"/>
            <a:ext cx="87042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79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70C0"/>
                </a:solidFill>
              </a:rPr>
              <a:t>مصفوفة </a:t>
            </a:r>
            <a:r>
              <a:rPr lang="ar-SA" b="1" dirty="0" err="1">
                <a:solidFill>
                  <a:srgbClr val="0070C0"/>
                </a:solidFill>
              </a:rPr>
              <a:t>أيزنهاور</a:t>
            </a:r>
            <a:r>
              <a:rPr lang="ar-SA" b="1" dirty="0">
                <a:solidFill>
                  <a:srgbClr val="0070C0"/>
                </a:solidFill>
              </a:rPr>
              <a:t> لإدارة الوقت</a:t>
            </a:r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 التعامل مع المهمة العاجلة على الفور.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يتم جدولة وقت الإنجاز للأمور المهمة.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 تفويض الآخرين لإنجاز الأمور غير المهمة العاجلة.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يتم الغاء الأمور غير المهمة وغير العاجلة.</a:t>
            </a:r>
            <a:endParaRPr lang="en-US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5085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rgbClr val="0070C0"/>
                </a:solidFill>
              </a:rPr>
              <a:t>مضيعات الوقت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44884" y="2571448"/>
            <a:ext cx="5551714" cy="2682725"/>
          </a:xfrm>
        </p:spPr>
        <p:txBody>
          <a:bodyPr>
            <a:noAutofit/>
          </a:bodyPr>
          <a:lstStyle/>
          <a:p>
            <a:r>
              <a:rPr lang="ar-SA" sz="3200" dirty="0"/>
              <a:t>سوء استخدام وسائل التواصل الاجتماعي في العمل.</a:t>
            </a:r>
            <a:endParaRPr lang="en-US" sz="3200" dirty="0"/>
          </a:p>
          <a:p>
            <a:r>
              <a:rPr lang="ar-SA" sz="3200" dirty="0"/>
              <a:t>عدم القدر على قول </a:t>
            </a:r>
            <a:r>
              <a:rPr lang="ar-SA" sz="3200" b="1" dirty="0"/>
              <a:t>لا</a:t>
            </a:r>
            <a:endParaRPr lang="en-US" sz="3200" dirty="0"/>
          </a:p>
          <a:p>
            <a:r>
              <a:rPr lang="ar-SA" sz="3200" dirty="0"/>
              <a:t>قطع المهام أثناء إنجازها.</a:t>
            </a:r>
            <a:endParaRPr lang="en-US" sz="3200" dirty="0"/>
          </a:p>
          <a:p>
            <a:r>
              <a:rPr lang="ar-SA" sz="3200" dirty="0"/>
              <a:t>عدم القدرة على تحديد الأولويات.</a:t>
            </a:r>
            <a:endParaRPr lang="en-US" sz="3200" dirty="0"/>
          </a:p>
          <a:p>
            <a:r>
              <a:rPr lang="ar-SA" sz="3200" dirty="0"/>
              <a:t>تعدد اللجان والاجتماعات غير الفعالة.</a:t>
            </a:r>
            <a:endParaRPr lang="en-US" sz="3200" dirty="0"/>
          </a:p>
          <a:p>
            <a:endParaRPr lang="ar-SA" sz="3200" dirty="0"/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0" y="2948820"/>
            <a:ext cx="5344883" cy="21311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42272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TM02900743[[fn=عضوي]]</Template>
  <TotalTime>46</TotalTime>
  <Words>366</Words>
  <Application>Microsoft Office PowerPoint</Application>
  <PresentationFormat>شاشة عريضة</PresentationFormat>
  <Paragraphs>42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8" baseType="lpstr">
      <vt:lpstr>Al Tarikh</vt:lpstr>
      <vt:lpstr>Arial</vt:lpstr>
      <vt:lpstr>Garamond</vt:lpstr>
      <vt:lpstr>Sakkal Majalla</vt:lpstr>
      <vt:lpstr>Wingdings</vt:lpstr>
      <vt:lpstr>عضوي</vt:lpstr>
      <vt:lpstr>عرض تقديمي في PowerPoint</vt:lpstr>
      <vt:lpstr>مفهوم إدارة الوقت</vt:lpstr>
      <vt:lpstr>أهمية إدارة الوقت</vt:lpstr>
      <vt:lpstr>مهارات إدارة الوقت</vt:lpstr>
      <vt:lpstr>حالة دراسية:</vt:lpstr>
      <vt:lpstr>وسائل تنظيم الوقت</vt:lpstr>
      <vt:lpstr>عرض تقديمي في PowerPoint</vt:lpstr>
      <vt:lpstr>مصفوفة أيزنهاور لإدارة الوقت</vt:lpstr>
      <vt:lpstr>مضيعات الوقت</vt:lpstr>
      <vt:lpstr>مضيعات الوقت</vt:lpstr>
      <vt:lpstr>حالة دراسية:</vt:lpstr>
      <vt:lpstr>شخصيات بارزة في إدارة الوقت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kau</dc:creator>
  <cp:lastModifiedBy>ليلى خيري</cp:lastModifiedBy>
  <cp:revision>7</cp:revision>
  <dcterms:created xsi:type="dcterms:W3CDTF">2022-12-10T17:16:02Z</dcterms:created>
  <dcterms:modified xsi:type="dcterms:W3CDTF">2023-09-27T21:31:27Z</dcterms:modified>
</cp:coreProperties>
</file>