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92" r:id="rId3"/>
    <p:sldId id="257" r:id="rId4"/>
    <p:sldId id="288" r:id="rId5"/>
    <p:sldId id="287" r:id="rId6"/>
    <p:sldId id="258" r:id="rId7"/>
    <p:sldId id="259" r:id="rId8"/>
    <p:sldId id="260" r:id="rId9"/>
    <p:sldId id="261" r:id="rId10"/>
    <p:sldId id="263" r:id="rId11"/>
    <p:sldId id="264" r:id="rId12"/>
    <p:sldId id="266" r:id="rId13"/>
    <p:sldId id="265" r:id="rId14"/>
    <p:sldId id="271" r:id="rId15"/>
    <p:sldId id="268" r:id="rId16"/>
    <p:sldId id="270" r:id="rId17"/>
    <p:sldId id="272" r:id="rId18"/>
    <p:sldId id="273" r:id="rId19"/>
    <p:sldId id="274" r:id="rId20"/>
    <p:sldId id="267" r:id="rId21"/>
    <p:sldId id="275" r:id="rId22"/>
    <p:sldId id="276" r:id="rId23"/>
    <p:sldId id="278" r:id="rId24"/>
    <p:sldId id="277" r:id="rId25"/>
    <p:sldId id="279" r:id="rId26"/>
    <p:sldId id="280" r:id="rId27"/>
    <p:sldId id="281" r:id="rId28"/>
    <p:sldId id="282" r:id="rId29"/>
    <p:sldId id="289" r:id="rId30"/>
    <p:sldId id="290" r:id="rId31"/>
    <p:sldId id="291" r:id="rId32"/>
    <p:sldId id="283" r:id="rId33"/>
    <p:sldId id="284" r:id="rId34"/>
    <p:sldId id="285" r:id="rId35"/>
    <p:sldId id="28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6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323B4-77D0-42BD-94B3-DC8423C9F90F}"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en-US"/>
        </a:p>
      </dgm:t>
    </dgm:pt>
    <dgm:pt modelId="{A3E9A819-5F4A-44ED-8549-1F15F685581A}">
      <dgm:prSet phldrT="[Text]"/>
      <dgm:spPr/>
      <dgm:t>
        <a:bodyPr/>
        <a:lstStyle/>
        <a:p>
          <a:r>
            <a:rPr lang="ar-SA" dirty="0" smtClean="0">
              <a:latin typeface="Calibri" panose="020F0502020204030204" pitchFamily="34" charset="0"/>
              <a:cs typeface="Calibri" panose="020F0502020204030204" pitchFamily="34" charset="0"/>
            </a:rPr>
            <a:t>أبرز أنواع الفساد</a:t>
          </a:r>
          <a:endParaRPr lang="en-US" dirty="0">
            <a:latin typeface="Calibri" panose="020F0502020204030204" pitchFamily="34" charset="0"/>
            <a:cs typeface="Calibri" panose="020F0502020204030204" pitchFamily="34" charset="0"/>
          </a:endParaRPr>
        </a:p>
      </dgm:t>
    </dgm:pt>
    <dgm:pt modelId="{5F305784-ED93-470D-B182-2032D22475FC}" type="parTrans" cxnId="{7ACF920D-D739-46A3-87BE-811BB78D0D91}">
      <dgm:prSet/>
      <dgm:spPr/>
      <dgm:t>
        <a:bodyPr/>
        <a:lstStyle/>
        <a:p>
          <a:endParaRPr lang="en-US">
            <a:latin typeface="Calibri" panose="020F0502020204030204" pitchFamily="34" charset="0"/>
            <a:cs typeface="Calibri" panose="020F0502020204030204" pitchFamily="34" charset="0"/>
          </a:endParaRPr>
        </a:p>
      </dgm:t>
    </dgm:pt>
    <dgm:pt modelId="{7E19BE3D-161C-4ABF-AB85-AA1A99CE2191}" type="sibTrans" cxnId="{7ACF920D-D739-46A3-87BE-811BB78D0D91}">
      <dgm:prSet/>
      <dgm:spPr/>
      <dgm:t>
        <a:bodyPr/>
        <a:lstStyle/>
        <a:p>
          <a:endParaRPr lang="en-US">
            <a:latin typeface="Calibri" panose="020F0502020204030204" pitchFamily="34" charset="0"/>
            <a:cs typeface="Calibri" panose="020F0502020204030204" pitchFamily="34" charset="0"/>
          </a:endParaRPr>
        </a:p>
      </dgm:t>
    </dgm:pt>
    <dgm:pt modelId="{215D0B83-A989-4B01-8CDC-60253FDE4278}">
      <dgm:prSet phldrT="[Text]"/>
      <dgm:spPr/>
      <dgm:t>
        <a:bodyPr/>
        <a:lstStyle/>
        <a:p>
          <a:r>
            <a:rPr lang="ar-SA" dirty="0" smtClean="0">
              <a:latin typeface="Calibri" panose="020F0502020204030204" pitchFamily="34" charset="0"/>
              <a:cs typeface="Calibri" panose="020F0502020204030204" pitchFamily="34" charset="0"/>
            </a:rPr>
            <a:t>الرشوة</a:t>
          </a:r>
          <a:endParaRPr lang="en-US" dirty="0">
            <a:latin typeface="Calibri" panose="020F0502020204030204" pitchFamily="34" charset="0"/>
            <a:cs typeface="Calibri" panose="020F0502020204030204" pitchFamily="34" charset="0"/>
          </a:endParaRPr>
        </a:p>
      </dgm:t>
    </dgm:pt>
    <dgm:pt modelId="{FDA9D440-FB54-41CA-B7D0-3F407B859E40}" type="parTrans" cxnId="{8E866E7C-3D19-4E3D-BDF1-A8D0723F0AB7}">
      <dgm:prSet/>
      <dgm:spPr/>
      <dgm:t>
        <a:bodyPr/>
        <a:lstStyle/>
        <a:p>
          <a:endParaRPr lang="en-US">
            <a:latin typeface="Calibri" panose="020F0502020204030204" pitchFamily="34" charset="0"/>
            <a:cs typeface="Calibri" panose="020F0502020204030204" pitchFamily="34" charset="0"/>
          </a:endParaRPr>
        </a:p>
      </dgm:t>
    </dgm:pt>
    <dgm:pt modelId="{9C0DC058-58E8-4D39-B1E4-8ADD3A99D1F7}" type="sibTrans" cxnId="{8E866E7C-3D19-4E3D-BDF1-A8D0723F0AB7}">
      <dgm:prSet/>
      <dgm:spPr/>
      <dgm:t>
        <a:bodyPr/>
        <a:lstStyle/>
        <a:p>
          <a:endParaRPr lang="en-US">
            <a:latin typeface="Calibri" panose="020F0502020204030204" pitchFamily="34" charset="0"/>
            <a:cs typeface="Calibri" panose="020F0502020204030204" pitchFamily="34" charset="0"/>
          </a:endParaRPr>
        </a:p>
      </dgm:t>
    </dgm:pt>
    <dgm:pt modelId="{EE87F479-1B74-4DB3-85D7-1CCC332C706D}">
      <dgm:prSet phldrT="[Text]"/>
      <dgm:spPr/>
      <dgm:t>
        <a:bodyPr/>
        <a:lstStyle/>
        <a:p>
          <a:r>
            <a:rPr lang="ar-SA" dirty="0" smtClean="0">
              <a:latin typeface="Calibri" panose="020F0502020204030204" pitchFamily="34" charset="0"/>
              <a:cs typeface="Calibri" panose="020F0502020204030204" pitchFamily="34" charset="0"/>
            </a:rPr>
            <a:t>تضارب المصالح</a:t>
          </a:r>
          <a:endParaRPr lang="en-US" dirty="0">
            <a:latin typeface="Calibri" panose="020F0502020204030204" pitchFamily="34" charset="0"/>
            <a:cs typeface="Calibri" panose="020F0502020204030204" pitchFamily="34" charset="0"/>
          </a:endParaRPr>
        </a:p>
      </dgm:t>
    </dgm:pt>
    <dgm:pt modelId="{CDF271D9-C22D-454E-8E77-115212B9C9B9}" type="parTrans" cxnId="{3AC60A68-FC7F-4907-84B0-B275334810D3}">
      <dgm:prSet/>
      <dgm:spPr/>
      <dgm:t>
        <a:bodyPr/>
        <a:lstStyle/>
        <a:p>
          <a:endParaRPr lang="en-US">
            <a:latin typeface="Calibri" panose="020F0502020204030204" pitchFamily="34" charset="0"/>
            <a:cs typeface="Calibri" panose="020F0502020204030204" pitchFamily="34" charset="0"/>
          </a:endParaRPr>
        </a:p>
      </dgm:t>
    </dgm:pt>
    <dgm:pt modelId="{B24ECC51-F2ED-4758-B901-213567176956}" type="sibTrans" cxnId="{3AC60A68-FC7F-4907-84B0-B275334810D3}">
      <dgm:prSet/>
      <dgm:spPr/>
      <dgm:t>
        <a:bodyPr/>
        <a:lstStyle/>
        <a:p>
          <a:endParaRPr lang="en-US">
            <a:latin typeface="Calibri" panose="020F0502020204030204" pitchFamily="34" charset="0"/>
            <a:cs typeface="Calibri" panose="020F0502020204030204" pitchFamily="34" charset="0"/>
          </a:endParaRPr>
        </a:p>
      </dgm:t>
    </dgm:pt>
    <dgm:pt modelId="{F9B499B3-7ADE-4B95-BB9B-32F788B4E4BD}">
      <dgm:prSet phldrT="[Text]"/>
      <dgm:spPr/>
      <dgm:t>
        <a:bodyPr/>
        <a:lstStyle/>
        <a:p>
          <a:r>
            <a:rPr lang="ar-SA" dirty="0" smtClean="0">
              <a:latin typeface="Calibri" panose="020F0502020204030204" pitchFamily="34" charset="0"/>
              <a:cs typeface="Calibri" panose="020F0502020204030204" pitchFamily="34" charset="0"/>
            </a:rPr>
            <a:t>الإكراميات غير القانونية</a:t>
          </a:r>
          <a:endParaRPr lang="en-US" dirty="0">
            <a:latin typeface="Calibri" panose="020F0502020204030204" pitchFamily="34" charset="0"/>
            <a:cs typeface="Calibri" panose="020F0502020204030204" pitchFamily="34" charset="0"/>
          </a:endParaRPr>
        </a:p>
      </dgm:t>
    </dgm:pt>
    <dgm:pt modelId="{74380E11-0D6C-4AC2-8090-57C77F0B6D8E}" type="parTrans" cxnId="{2A2D20B5-7D70-4B0B-892F-FE0D01D49598}">
      <dgm:prSet/>
      <dgm:spPr/>
      <dgm:t>
        <a:bodyPr/>
        <a:lstStyle/>
        <a:p>
          <a:endParaRPr lang="en-US">
            <a:latin typeface="Calibri" panose="020F0502020204030204" pitchFamily="34" charset="0"/>
            <a:cs typeface="Calibri" panose="020F0502020204030204" pitchFamily="34" charset="0"/>
          </a:endParaRPr>
        </a:p>
      </dgm:t>
    </dgm:pt>
    <dgm:pt modelId="{88D59ADF-468A-49CF-BE90-312406108184}" type="sibTrans" cxnId="{2A2D20B5-7D70-4B0B-892F-FE0D01D49598}">
      <dgm:prSet/>
      <dgm:spPr/>
      <dgm:t>
        <a:bodyPr/>
        <a:lstStyle/>
        <a:p>
          <a:endParaRPr lang="en-US">
            <a:latin typeface="Calibri" panose="020F0502020204030204" pitchFamily="34" charset="0"/>
            <a:cs typeface="Calibri" panose="020F0502020204030204" pitchFamily="34" charset="0"/>
          </a:endParaRPr>
        </a:p>
      </dgm:t>
    </dgm:pt>
    <dgm:pt modelId="{E0132C5C-5E61-4F28-8C5A-44BDA9451B92}">
      <dgm:prSet/>
      <dgm:spPr/>
      <dgm:t>
        <a:bodyPr/>
        <a:lstStyle/>
        <a:p>
          <a:r>
            <a:rPr lang="ar-SA" dirty="0" smtClean="0">
              <a:latin typeface="Calibri" panose="020F0502020204030204" pitchFamily="34" charset="0"/>
              <a:cs typeface="Calibri" panose="020F0502020204030204" pitchFamily="34" charset="0"/>
            </a:rPr>
            <a:t>الإبتزاز</a:t>
          </a:r>
          <a:endParaRPr lang="en-US" dirty="0">
            <a:latin typeface="Calibri" panose="020F0502020204030204" pitchFamily="34" charset="0"/>
            <a:cs typeface="Calibri" panose="020F0502020204030204" pitchFamily="34" charset="0"/>
          </a:endParaRPr>
        </a:p>
      </dgm:t>
    </dgm:pt>
    <dgm:pt modelId="{C2A26FE7-82CE-4FA3-A3CE-95FAAE50B31A}" type="parTrans" cxnId="{9A388E16-FAE3-4214-BFEA-ED0121EB289B}">
      <dgm:prSet/>
      <dgm:spPr/>
      <dgm:t>
        <a:bodyPr/>
        <a:lstStyle/>
        <a:p>
          <a:endParaRPr lang="en-US">
            <a:latin typeface="Calibri" panose="020F0502020204030204" pitchFamily="34" charset="0"/>
            <a:cs typeface="Calibri" panose="020F0502020204030204" pitchFamily="34" charset="0"/>
          </a:endParaRPr>
        </a:p>
      </dgm:t>
    </dgm:pt>
    <dgm:pt modelId="{3D1DA61F-BE97-4BCA-81C3-9D5E91C21ACE}" type="sibTrans" cxnId="{9A388E16-FAE3-4214-BFEA-ED0121EB289B}">
      <dgm:prSet/>
      <dgm:spPr/>
      <dgm:t>
        <a:bodyPr/>
        <a:lstStyle/>
        <a:p>
          <a:endParaRPr lang="en-US">
            <a:latin typeface="Calibri" panose="020F0502020204030204" pitchFamily="34" charset="0"/>
            <a:cs typeface="Calibri" panose="020F0502020204030204" pitchFamily="34" charset="0"/>
          </a:endParaRPr>
        </a:p>
      </dgm:t>
    </dgm:pt>
    <dgm:pt modelId="{6A5818C7-0009-48E0-A2A3-E2C583807F97}" type="pres">
      <dgm:prSet presAssocID="{8F3323B4-77D0-42BD-94B3-DC8423C9F90F}" presName="hierChild1" presStyleCnt="0">
        <dgm:presLayoutVars>
          <dgm:orgChart val="1"/>
          <dgm:chPref val="1"/>
          <dgm:dir/>
          <dgm:animOne val="branch"/>
          <dgm:animLvl val="lvl"/>
          <dgm:resizeHandles/>
        </dgm:presLayoutVars>
      </dgm:prSet>
      <dgm:spPr/>
    </dgm:pt>
    <dgm:pt modelId="{076BD79E-F7A3-496F-89F2-92E279DAEC63}" type="pres">
      <dgm:prSet presAssocID="{A3E9A819-5F4A-44ED-8549-1F15F685581A}" presName="hierRoot1" presStyleCnt="0">
        <dgm:presLayoutVars>
          <dgm:hierBranch val="init"/>
        </dgm:presLayoutVars>
      </dgm:prSet>
      <dgm:spPr/>
    </dgm:pt>
    <dgm:pt modelId="{DE5FA642-F60B-4A2A-8D00-B93BCFB2C0EC}" type="pres">
      <dgm:prSet presAssocID="{A3E9A819-5F4A-44ED-8549-1F15F685581A}" presName="rootComposite1" presStyleCnt="0"/>
      <dgm:spPr/>
    </dgm:pt>
    <dgm:pt modelId="{88661D8C-2263-4BEC-BE74-66065FF06479}" type="pres">
      <dgm:prSet presAssocID="{A3E9A819-5F4A-44ED-8549-1F15F685581A}" presName="rootText1" presStyleLbl="node0" presStyleIdx="0" presStyleCnt="1">
        <dgm:presLayoutVars>
          <dgm:chPref val="3"/>
        </dgm:presLayoutVars>
      </dgm:prSet>
      <dgm:spPr/>
    </dgm:pt>
    <dgm:pt modelId="{AE24833F-DA3A-4DF0-83D8-466601FC7F47}" type="pres">
      <dgm:prSet presAssocID="{A3E9A819-5F4A-44ED-8549-1F15F685581A}" presName="rootConnector1" presStyleLbl="node1" presStyleIdx="0" presStyleCnt="0"/>
      <dgm:spPr/>
    </dgm:pt>
    <dgm:pt modelId="{6F073251-AEA5-4D90-A829-442E73D5F022}" type="pres">
      <dgm:prSet presAssocID="{A3E9A819-5F4A-44ED-8549-1F15F685581A}" presName="hierChild2" presStyleCnt="0"/>
      <dgm:spPr/>
    </dgm:pt>
    <dgm:pt modelId="{55357CBA-19BF-409B-9D4D-6DC3D3E0B5B2}" type="pres">
      <dgm:prSet presAssocID="{FDA9D440-FB54-41CA-B7D0-3F407B859E40}" presName="Name64" presStyleLbl="parChTrans1D2" presStyleIdx="0" presStyleCnt="4"/>
      <dgm:spPr/>
    </dgm:pt>
    <dgm:pt modelId="{AE9DCBC3-6342-4D8C-AED6-0BC4F7242006}" type="pres">
      <dgm:prSet presAssocID="{215D0B83-A989-4B01-8CDC-60253FDE4278}" presName="hierRoot2" presStyleCnt="0">
        <dgm:presLayoutVars>
          <dgm:hierBranch val="init"/>
        </dgm:presLayoutVars>
      </dgm:prSet>
      <dgm:spPr/>
    </dgm:pt>
    <dgm:pt modelId="{260D487C-25CA-4FEA-8136-CECFAD8C7CA0}" type="pres">
      <dgm:prSet presAssocID="{215D0B83-A989-4B01-8CDC-60253FDE4278}" presName="rootComposite" presStyleCnt="0"/>
      <dgm:spPr/>
    </dgm:pt>
    <dgm:pt modelId="{A0001E52-F126-478C-856D-5B8E1CB7D281}" type="pres">
      <dgm:prSet presAssocID="{215D0B83-A989-4B01-8CDC-60253FDE4278}" presName="rootText" presStyleLbl="node2" presStyleIdx="0" presStyleCnt="4">
        <dgm:presLayoutVars>
          <dgm:chPref val="3"/>
        </dgm:presLayoutVars>
      </dgm:prSet>
      <dgm:spPr/>
    </dgm:pt>
    <dgm:pt modelId="{F2ED9EB2-4178-4E08-B24F-D9077E9DC75D}" type="pres">
      <dgm:prSet presAssocID="{215D0B83-A989-4B01-8CDC-60253FDE4278}" presName="rootConnector" presStyleLbl="node2" presStyleIdx="0" presStyleCnt="4"/>
      <dgm:spPr/>
    </dgm:pt>
    <dgm:pt modelId="{43A4BC0F-2EC3-4672-BAE0-C93CF519C5D1}" type="pres">
      <dgm:prSet presAssocID="{215D0B83-A989-4B01-8CDC-60253FDE4278}" presName="hierChild4" presStyleCnt="0"/>
      <dgm:spPr/>
    </dgm:pt>
    <dgm:pt modelId="{62BCEBE2-377F-4B22-8DDF-189691C3926F}" type="pres">
      <dgm:prSet presAssocID="{215D0B83-A989-4B01-8CDC-60253FDE4278}" presName="hierChild5" presStyleCnt="0"/>
      <dgm:spPr/>
    </dgm:pt>
    <dgm:pt modelId="{CE6E073D-7D04-4F13-B4D6-B29EB62D7B1F}" type="pres">
      <dgm:prSet presAssocID="{CDF271D9-C22D-454E-8E77-115212B9C9B9}" presName="Name64" presStyleLbl="parChTrans1D2" presStyleIdx="1" presStyleCnt="4"/>
      <dgm:spPr/>
    </dgm:pt>
    <dgm:pt modelId="{1B368765-346C-4E32-99EA-BEB7AF4BF56C}" type="pres">
      <dgm:prSet presAssocID="{EE87F479-1B74-4DB3-85D7-1CCC332C706D}" presName="hierRoot2" presStyleCnt="0">
        <dgm:presLayoutVars>
          <dgm:hierBranch val="init"/>
        </dgm:presLayoutVars>
      </dgm:prSet>
      <dgm:spPr/>
    </dgm:pt>
    <dgm:pt modelId="{108BD1DB-DCCA-45DF-AF56-3E08D07F13FD}" type="pres">
      <dgm:prSet presAssocID="{EE87F479-1B74-4DB3-85D7-1CCC332C706D}" presName="rootComposite" presStyleCnt="0"/>
      <dgm:spPr/>
    </dgm:pt>
    <dgm:pt modelId="{0B70C4C3-40B6-4226-AC3E-AC0BEF43310D}" type="pres">
      <dgm:prSet presAssocID="{EE87F479-1B74-4DB3-85D7-1CCC332C706D}" presName="rootText" presStyleLbl="node2" presStyleIdx="1" presStyleCnt="4">
        <dgm:presLayoutVars>
          <dgm:chPref val="3"/>
        </dgm:presLayoutVars>
      </dgm:prSet>
      <dgm:spPr/>
      <dgm:t>
        <a:bodyPr/>
        <a:lstStyle/>
        <a:p>
          <a:endParaRPr lang="en-US"/>
        </a:p>
      </dgm:t>
    </dgm:pt>
    <dgm:pt modelId="{5B69788F-B796-400C-95C8-21A9CD211DE4}" type="pres">
      <dgm:prSet presAssocID="{EE87F479-1B74-4DB3-85D7-1CCC332C706D}" presName="rootConnector" presStyleLbl="node2" presStyleIdx="1" presStyleCnt="4"/>
      <dgm:spPr/>
    </dgm:pt>
    <dgm:pt modelId="{D19B2C6E-C8FB-455F-8711-E940B04C040B}" type="pres">
      <dgm:prSet presAssocID="{EE87F479-1B74-4DB3-85D7-1CCC332C706D}" presName="hierChild4" presStyleCnt="0"/>
      <dgm:spPr/>
    </dgm:pt>
    <dgm:pt modelId="{74281781-4D14-4D2B-A3E0-5112BF2B642D}" type="pres">
      <dgm:prSet presAssocID="{EE87F479-1B74-4DB3-85D7-1CCC332C706D}" presName="hierChild5" presStyleCnt="0"/>
      <dgm:spPr/>
    </dgm:pt>
    <dgm:pt modelId="{E3B6CD7C-46E0-4BB8-8D0B-595F23E2365B}" type="pres">
      <dgm:prSet presAssocID="{74380E11-0D6C-4AC2-8090-57C77F0B6D8E}" presName="Name64" presStyleLbl="parChTrans1D2" presStyleIdx="2" presStyleCnt="4"/>
      <dgm:spPr/>
    </dgm:pt>
    <dgm:pt modelId="{E2B1F31A-0F4A-4D35-8723-62B34584962F}" type="pres">
      <dgm:prSet presAssocID="{F9B499B3-7ADE-4B95-BB9B-32F788B4E4BD}" presName="hierRoot2" presStyleCnt="0">
        <dgm:presLayoutVars>
          <dgm:hierBranch val="init"/>
        </dgm:presLayoutVars>
      </dgm:prSet>
      <dgm:spPr/>
    </dgm:pt>
    <dgm:pt modelId="{5272E04E-0B9D-4D61-B93A-112656D69FB5}" type="pres">
      <dgm:prSet presAssocID="{F9B499B3-7ADE-4B95-BB9B-32F788B4E4BD}" presName="rootComposite" presStyleCnt="0"/>
      <dgm:spPr/>
    </dgm:pt>
    <dgm:pt modelId="{9042CCF3-01D6-4D99-AC95-9F3BE18149ED}" type="pres">
      <dgm:prSet presAssocID="{F9B499B3-7ADE-4B95-BB9B-32F788B4E4BD}" presName="rootText" presStyleLbl="node2" presStyleIdx="2" presStyleCnt="4">
        <dgm:presLayoutVars>
          <dgm:chPref val="3"/>
        </dgm:presLayoutVars>
      </dgm:prSet>
      <dgm:spPr/>
    </dgm:pt>
    <dgm:pt modelId="{1BEA1837-03D7-4CEB-90DB-72465FC7B6D3}" type="pres">
      <dgm:prSet presAssocID="{F9B499B3-7ADE-4B95-BB9B-32F788B4E4BD}" presName="rootConnector" presStyleLbl="node2" presStyleIdx="2" presStyleCnt="4"/>
      <dgm:spPr/>
    </dgm:pt>
    <dgm:pt modelId="{E2715AB8-5B47-4763-9310-3053EBF03460}" type="pres">
      <dgm:prSet presAssocID="{F9B499B3-7ADE-4B95-BB9B-32F788B4E4BD}" presName="hierChild4" presStyleCnt="0"/>
      <dgm:spPr/>
    </dgm:pt>
    <dgm:pt modelId="{89CD0548-7FEE-4F29-94F7-A7996F9AAA93}" type="pres">
      <dgm:prSet presAssocID="{F9B499B3-7ADE-4B95-BB9B-32F788B4E4BD}" presName="hierChild5" presStyleCnt="0"/>
      <dgm:spPr/>
    </dgm:pt>
    <dgm:pt modelId="{D31E0281-0886-407B-854A-29C249BD76A9}" type="pres">
      <dgm:prSet presAssocID="{C2A26FE7-82CE-4FA3-A3CE-95FAAE50B31A}" presName="Name64" presStyleLbl="parChTrans1D2" presStyleIdx="3" presStyleCnt="4"/>
      <dgm:spPr/>
    </dgm:pt>
    <dgm:pt modelId="{5DA13B03-D760-4FE9-B556-452A43D1FAD8}" type="pres">
      <dgm:prSet presAssocID="{E0132C5C-5E61-4F28-8C5A-44BDA9451B92}" presName="hierRoot2" presStyleCnt="0">
        <dgm:presLayoutVars>
          <dgm:hierBranch val="init"/>
        </dgm:presLayoutVars>
      </dgm:prSet>
      <dgm:spPr/>
    </dgm:pt>
    <dgm:pt modelId="{F5ADE82C-AA0E-4A52-9411-1D2B1A2DF352}" type="pres">
      <dgm:prSet presAssocID="{E0132C5C-5E61-4F28-8C5A-44BDA9451B92}" presName="rootComposite" presStyleCnt="0"/>
      <dgm:spPr/>
    </dgm:pt>
    <dgm:pt modelId="{10D0AFD7-6372-45AC-A926-E63070BB6B99}" type="pres">
      <dgm:prSet presAssocID="{E0132C5C-5E61-4F28-8C5A-44BDA9451B92}" presName="rootText" presStyleLbl="node2" presStyleIdx="3" presStyleCnt="4">
        <dgm:presLayoutVars>
          <dgm:chPref val="3"/>
        </dgm:presLayoutVars>
      </dgm:prSet>
      <dgm:spPr/>
    </dgm:pt>
    <dgm:pt modelId="{1D14D31B-6636-48A1-A39A-176BBB516016}" type="pres">
      <dgm:prSet presAssocID="{E0132C5C-5E61-4F28-8C5A-44BDA9451B92}" presName="rootConnector" presStyleLbl="node2" presStyleIdx="3" presStyleCnt="4"/>
      <dgm:spPr/>
    </dgm:pt>
    <dgm:pt modelId="{AC48D46A-1B16-4357-A741-EE2CF76C71EC}" type="pres">
      <dgm:prSet presAssocID="{E0132C5C-5E61-4F28-8C5A-44BDA9451B92}" presName="hierChild4" presStyleCnt="0"/>
      <dgm:spPr/>
    </dgm:pt>
    <dgm:pt modelId="{1C3CA06D-A36A-4817-B7F8-B0B0FAFFEB71}" type="pres">
      <dgm:prSet presAssocID="{E0132C5C-5E61-4F28-8C5A-44BDA9451B92}" presName="hierChild5" presStyleCnt="0"/>
      <dgm:spPr/>
    </dgm:pt>
    <dgm:pt modelId="{A55B64DE-CA20-4EFF-A6C2-B5F86AC161D8}" type="pres">
      <dgm:prSet presAssocID="{A3E9A819-5F4A-44ED-8549-1F15F685581A}" presName="hierChild3" presStyleCnt="0"/>
      <dgm:spPr/>
    </dgm:pt>
  </dgm:ptLst>
  <dgm:cxnLst>
    <dgm:cxn modelId="{7ACF920D-D739-46A3-87BE-811BB78D0D91}" srcId="{8F3323B4-77D0-42BD-94B3-DC8423C9F90F}" destId="{A3E9A819-5F4A-44ED-8549-1F15F685581A}" srcOrd="0" destOrd="0" parTransId="{5F305784-ED93-470D-B182-2032D22475FC}" sibTransId="{7E19BE3D-161C-4ABF-AB85-AA1A99CE2191}"/>
    <dgm:cxn modelId="{12A035AE-3E11-4C3E-BBAD-C99842AA8536}" type="presOf" srcId="{215D0B83-A989-4B01-8CDC-60253FDE4278}" destId="{A0001E52-F126-478C-856D-5B8E1CB7D281}" srcOrd="0" destOrd="0" presId="urn:microsoft.com/office/officeart/2009/3/layout/HorizontalOrganizationChart"/>
    <dgm:cxn modelId="{1ECD9457-B17B-41E3-82CD-5432CE8BFC16}" type="presOf" srcId="{EE87F479-1B74-4DB3-85D7-1CCC332C706D}" destId="{0B70C4C3-40B6-4226-AC3E-AC0BEF43310D}" srcOrd="0" destOrd="0" presId="urn:microsoft.com/office/officeart/2009/3/layout/HorizontalOrganizationChart"/>
    <dgm:cxn modelId="{32AA008E-6714-49F8-B0BB-7AE01FAE44B7}" type="presOf" srcId="{E0132C5C-5E61-4F28-8C5A-44BDA9451B92}" destId="{1D14D31B-6636-48A1-A39A-176BBB516016}" srcOrd="1" destOrd="0" presId="urn:microsoft.com/office/officeart/2009/3/layout/HorizontalOrganizationChart"/>
    <dgm:cxn modelId="{8E866E7C-3D19-4E3D-BDF1-A8D0723F0AB7}" srcId="{A3E9A819-5F4A-44ED-8549-1F15F685581A}" destId="{215D0B83-A989-4B01-8CDC-60253FDE4278}" srcOrd="0" destOrd="0" parTransId="{FDA9D440-FB54-41CA-B7D0-3F407B859E40}" sibTransId="{9C0DC058-58E8-4D39-B1E4-8ADD3A99D1F7}"/>
    <dgm:cxn modelId="{03DB5D4D-B20B-47C9-BB1B-043A48BB5C92}" type="presOf" srcId="{A3E9A819-5F4A-44ED-8549-1F15F685581A}" destId="{88661D8C-2263-4BEC-BE74-66065FF06479}" srcOrd="0" destOrd="0" presId="urn:microsoft.com/office/officeart/2009/3/layout/HorizontalOrganizationChart"/>
    <dgm:cxn modelId="{2A2D20B5-7D70-4B0B-892F-FE0D01D49598}" srcId="{A3E9A819-5F4A-44ED-8549-1F15F685581A}" destId="{F9B499B3-7ADE-4B95-BB9B-32F788B4E4BD}" srcOrd="2" destOrd="0" parTransId="{74380E11-0D6C-4AC2-8090-57C77F0B6D8E}" sibTransId="{88D59ADF-468A-49CF-BE90-312406108184}"/>
    <dgm:cxn modelId="{90B061EF-9A70-4C34-AF5F-ED244CDCD575}" type="presOf" srcId="{CDF271D9-C22D-454E-8E77-115212B9C9B9}" destId="{CE6E073D-7D04-4F13-B4D6-B29EB62D7B1F}" srcOrd="0" destOrd="0" presId="urn:microsoft.com/office/officeart/2009/3/layout/HorizontalOrganizationChart"/>
    <dgm:cxn modelId="{3AC60A68-FC7F-4907-84B0-B275334810D3}" srcId="{A3E9A819-5F4A-44ED-8549-1F15F685581A}" destId="{EE87F479-1B74-4DB3-85D7-1CCC332C706D}" srcOrd="1" destOrd="0" parTransId="{CDF271D9-C22D-454E-8E77-115212B9C9B9}" sibTransId="{B24ECC51-F2ED-4758-B901-213567176956}"/>
    <dgm:cxn modelId="{B823D140-2CA3-45BA-86D0-70310B14426D}" type="presOf" srcId="{F9B499B3-7ADE-4B95-BB9B-32F788B4E4BD}" destId="{9042CCF3-01D6-4D99-AC95-9F3BE18149ED}" srcOrd="0" destOrd="0" presId="urn:microsoft.com/office/officeart/2009/3/layout/HorizontalOrganizationChart"/>
    <dgm:cxn modelId="{9F2BCAA8-BB89-4754-86D4-72D9481798C8}" type="presOf" srcId="{74380E11-0D6C-4AC2-8090-57C77F0B6D8E}" destId="{E3B6CD7C-46E0-4BB8-8D0B-595F23E2365B}" srcOrd="0" destOrd="0" presId="urn:microsoft.com/office/officeart/2009/3/layout/HorizontalOrganizationChart"/>
    <dgm:cxn modelId="{469BA9F1-2B1F-49FA-AD77-57392EE9750D}" type="presOf" srcId="{EE87F479-1B74-4DB3-85D7-1CCC332C706D}" destId="{5B69788F-B796-400C-95C8-21A9CD211DE4}" srcOrd="1" destOrd="0" presId="urn:microsoft.com/office/officeart/2009/3/layout/HorizontalOrganizationChart"/>
    <dgm:cxn modelId="{9A388E16-FAE3-4214-BFEA-ED0121EB289B}" srcId="{A3E9A819-5F4A-44ED-8549-1F15F685581A}" destId="{E0132C5C-5E61-4F28-8C5A-44BDA9451B92}" srcOrd="3" destOrd="0" parTransId="{C2A26FE7-82CE-4FA3-A3CE-95FAAE50B31A}" sibTransId="{3D1DA61F-BE97-4BCA-81C3-9D5E91C21ACE}"/>
    <dgm:cxn modelId="{D40992B1-6C18-4CF2-92A8-2AC2763E21BA}" type="presOf" srcId="{8F3323B4-77D0-42BD-94B3-DC8423C9F90F}" destId="{6A5818C7-0009-48E0-A2A3-E2C583807F97}" srcOrd="0" destOrd="0" presId="urn:microsoft.com/office/officeart/2009/3/layout/HorizontalOrganizationChart"/>
    <dgm:cxn modelId="{35907B38-0B10-4219-8151-414CEDBA0B87}" type="presOf" srcId="{E0132C5C-5E61-4F28-8C5A-44BDA9451B92}" destId="{10D0AFD7-6372-45AC-A926-E63070BB6B99}" srcOrd="0" destOrd="0" presId="urn:microsoft.com/office/officeart/2009/3/layout/HorizontalOrganizationChart"/>
    <dgm:cxn modelId="{27A40D02-9362-4402-BB3D-3894A8A10D1E}" type="presOf" srcId="{F9B499B3-7ADE-4B95-BB9B-32F788B4E4BD}" destId="{1BEA1837-03D7-4CEB-90DB-72465FC7B6D3}" srcOrd="1" destOrd="0" presId="urn:microsoft.com/office/officeart/2009/3/layout/HorizontalOrganizationChart"/>
    <dgm:cxn modelId="{896BDAA6-8882-4184-9A42-334DB70F996A}" type="presOf" srcId="{A3E9A819-5F4A-44ED-8549-1F15F685581A}" destId="{AE24833F-DA3A-4DF0-83D8-466601FC7F47}" srcOrd="1" destOrd="0" presId="urn:microsoft.com/office/officeart/2009/3/layout/HorizontalOrganizationChart"/>
    <dgm:cxn modelId="{FBA65515-F2FF-44C2-9320-15E9676F93DC}" type="presOf" srcId="{FDA9D440-FB54-41CA-B7D0-3F407B859E40}" destId="{55357CBA-19BF-409B-9D4D-6DC3D3E0B5B2}" srcOrd="0" destOrd="0" presId="urn:microsoft.com/office/officeart/2009/3/layout/HorizontalOrganizationChart"/>
    <dgm:cxn modelId="{4B422D2A-5ECB-44F4-8688-A3336AF00139}" type="presOf" srcId="{C2A26FE7-82CE-4FA3-A3CE-95FAAE50B31A}" destId="{D31E0281-0886-407B-854A-29C249BD76A9}" srcOrd="0" destOrd="0" presId="urn:microsoft.com/office/officeart/2009/3/layout/HorizontalOrganizationChart"/>
    <dgm:cxn modelId="{C6629AC4-3009-49B4-B325-F6B69FB7E237}" type="presOf" srcId="{215D0B83-A989-4B01-8CDC-60253FDE4278}" destId="{F2ED9EB2-4178-4E08-B24F-D9077E9DC75D}" srcOrd="1" destOrd="0" presId="urn:microsoft.com/office/officeart/2009/3/layout/HorizontalOrganizationChart"/>
    <dgm:cxn modelId="{2DB6AF7D-F3A7-440A-BF86-FA807736A25E}" type="presParOf" srcId="{6A5818C7-0009-48E0-A2A3-E2C583807F97}" destId="{076BD79E-F7A3-496F-89F2-92E279DAEC63}" srcOrd="0" destOrd="0" presId="urn:microsoft.com/office/officeart/2009/3/layout/HorizontalOrganizationChart"/>
    <dgm:cxn modelId="{AC297A73-4F1D-4E3C-B42A-26050FADB122}" type="presParOf" srcId="{076BD79E-F7A3-496F-89F2-92E279DAEC63}" destId="{DE5FA642-F60B-4A2A-8D00-B93BCFB2C0EC}" srcOrd="0" destOrd="0" presId="urn:microsoft.com/office/officeart/2009/3/layout/HorizontalOrganizationChart"/>
    <dgm:cxn modelId="{621E8790-597D-486C-B2E4-E7217878709A}" type="presParOf" srcId="{DE5FA642-F60B-4A2A-8D00-B93BCFB2C0EC}" destId="{88661D8C-2263-4BEC-BE74-66065FF06479}" srcOrd="0" destOrd="0" presId="urn:microsoft.com/office/officeart/2009/3/layout/HorizontalOrganizationChart"/>
    <dgm:cxn modelId="{66A739A7-8274-48E2-94E4-C593E0649A4F}" type="presParOf" srcId="{DE5FA642-F60B-4A2A-8D00-B93BCFB2C0EC}" destId="{AE24833F-DA3A-4DF0-83D8-466601FC7F47}" srcOrd="1" destOrd="0" presId="urn:microsoft.com/office/officeart/2009/3/layout/HorizontalOrganizationChart"/>
    <dgm:cxn modelId="{06EB19AD-91D3-4FA8-A525-838199B1AF2D}" type="presParOf" srcId="{076BD79E-F7A3-496F-89F2-92E279DAEC63}" destId="{6F073251-AEA5-4D90-A829-442E73D5F022}" srcOrd="1" destOrd="0" presId="urn:microsoft.com/office/officeart/2009/3/layout/HorizontalOrganizationChart"/>
    <dgm:cxn modelId="{A76A287A-4002-48CF-A703-4481FA07EFE5}" type="presParOf" srcId="{6F073251-AEA5-4D90-A829-442E73D5F022}" destId="{55357CBA-19BF-409B-9D4D-6DC3D3E0B5B2}" srcOrd="0" destOrd="0" presId="urn:microsoft.com/office/officeart/2009/3/layout/HorizontalOrganizationChart"/>
    <dgm:cxn modelId="{73005D0D-7F74-47C7-BFC4-9F77ED9985D3}" type="presParOf" srcId="{6F073251-AEA5-4D90-A829-442E73D5F022}" destId="{AE9DCBC3-6342-4D8C-AED6-0BC4F7242006}" srcOrd="1" destOrd="0" presId="urn:microsoft.com/office/officeart/2009/3/layout/HorizontalOrganizationChart"/>
    <dgm:cxn modelId="{AFBA14D1-F88E-436F-BDCE-907887B6C921}" type="presParOf" srcId="{AE9DCBC3-6342-4D8C-AED6-0BC4F7242006}" destId="{260D487C-25CA-4FEA-8136-CECFAD8C7CA0}" srcOrd="0" destOrd="0" presId="urn:microsoft.com/office/officeart/2009/3/layout/HorizontalOrganizationChart"/>
    <dgm:cxn modelId="{1D4BB41A-9B92-4A31-AAE2-6D5845200EC7}" type="presParOf" srcId="{260D487C-25CA-4FEA-8136-CECFAD8C7CA0}" destId="{A0001E52-F126-478C-856D-5B8E1CB7D281}" srcOrd="0" destOrd="0" presId="urn:microsoft.com/office/officeart/2009/3/layout/HorizontalOrganizationChart"/>
    <dgm:cxn modelId="{691BD14E-66F3-49E7-A0FC-3A7166B98BE0}" type="presParOf" srcId="{260D487C-25CA-4FEA-8136-CECFAD8C7CA0}" destId="{F2ED9EB2-4178-4E08-B24F-D9077E9DC75D}" srcOrd="1" destOrd="0" presId="urn:microsoft.com/office/officeart/2009/3/layout/HorizontalOrganizationChart"/>
    <dgm:cxn modelId="{DC732119-3CFB-4286-B9B7-170777DE3252}" type="presParOf" srcId="{AE9DCBC3-6342-4D8C-AED6-0BC4F7242006}" destId="{43A4BC0F-2EC3-4672-BAE0-C93CF519C5D1}" srcOrd="1" destOrd="0" presId="urn:microsoft.com/office/officeart/2009/3/layout/HorizontalOrganizationChart"/>
    <dgm:cxn modelId="{B3AB8830-0F54-4866-8255-D2D89C9E1272}" type="presParOf" srcId="{AE9DCBC3-6342-4D8C-AED6-0BC4F7242006}" destId="{62BCEBE2-377F-4B22-8DDF-189691C3926F}" srcOrd="2" destOrd="0" presId="urn:microsoft.com/office/officeart/2009/3/layout/HorizontalOrganizationChart"/>
    <dgm:cxn modelId="{34DAE23A-92C6-4FA0-B613-E02C2C002A54}" type="presParOf" srcId="{6F073251-AEA5-4D90-A829-442E73D5F022}" destId="{CE6E073D-7D04-4F13-B4D6-B29EB62D7B1F}" srcOrd="2" destOrd="0" presId="urn:microsoft.com/office/officeart/2009/3/layout/HorizontalOrganizationChart"/>
    <dgm:cxn modelId="{AD30A405-85A7-423C-BF31-92696177B935}" type="presParOf" srcId="{6F073251-AEA5-4D90-A829-442E73D5F022}" destId="{1B368765-346C-4E32-99EA-BEB7AF4BF56C}" srcOrd="3" destOrd="0" presId="urn:microsoft.com/office/officeart/2009/3/layout/HorizontalOrganizationChart"/>
    <dgm:cxn modelId="{57269DB3-EF64-461E-B04A-5FD5B4765581}" type="presParOf" srcId="{1B368765-346C-4E32-99EA-BEB7AF4BF56C}" destId="{108BD1DB-DCCA-45DF-AF56-3E08D07F13FD}" srcOrd="0" destOrd="0" presId="urn:microsoft.com/office/officeart/2009/3/layout/HorizontalOrganizationChart"/>
    <dgm:cxn modelId="{CC6C6CD6-2AB0-4553-BA92-5880A4517BF1}" type="presParOf" srcId="{108BD1DB-DCCA-45DF-AF56-3E08D07F13FD}" destId="{0B70C4C3-40B6-4226-AC3E-AC0BEF43310D}" srcOrd="0" destOrd="0" presId="urn:microsoft.com/office/officeart/2009/3/layout/HorizontalOrganizationChart"/>
    <dgm:cxn modelId="{71D1B646-F559-4299-8C7C-95815013A71A}" type="presParOf" srcId="{108BD1DB-DCCA-45DF-AF56-3E08D07F13FD}" destId="{5B69788F-B796-400C-95C8-21A9CD211DE4}" srcOrd="1" destOrd="0" presId="urn:microsoft.com/office/officeart/2009/3/layout/HorizontalOrganizationChart"/>
    <dgm:cxn modelId="{ADCEB3E7-2D4F-4D30-BC4E-9A49CFA33B37}" type="presParOf" srcId="{1B368765-346C-4E32-99EA-BEB7AF4BF56C}" destId="{D19B2C6E-C8FB-455F-8711-E940B04C040B}" srcOrd="1" destOrd="0" presId="urn:microsoft.com/office/officeart/2009/3/layout/HorizontalOrganizationChart"/>
    <dgm:cxn modelId="{3038151E-123A-4D1E-BF99-732A81EEF1DF}" type="presParOf" srcId="{1B368765-346C-4E32-99EA-BEB7AF4BF56C}" destId="{74281781-4D14-4D2B-A3E0-5112BF2B642D}" srcOrd="2" destOrd="0" presId="urn:microsoft.com/office/officeart/2009/3/layout/HorizontalOrganizationChart"/>
    <dgm:cxn modelId="{511AB0C1-BC62-4920-A397-CA2F954E31E6}" type="presParOf" srcId="{6F073251-AEA5-4D90-A829-442E73D5F022}" destId="{E3B6CD7C-46E0-4BB8-8D0B-595F23E2365B}" srcOrd="4" destOrd="0" presId="urn:microsoft.com/office/officeart/2009/3/layout/HorizontalOrganizationChart"/>
    <dgm:cxn modelId="{EE13BCBD-2406-4017-BD56-F253EDB1D7E7}" type="presParOf" srcId="{6F073251-AEA5-4D90-A829-442E73D5F022}" destId="{E2B1F31A-0F4A-4D35-8723-62B34584962F}" srcOrd="5" destOrd="0" presId="urn:microsoft.com/office/officeart/2009/3/layout/HorizontalOrganizationChart"/>
    <dgm:cxn modelId="{42B325D3-1063-493A-8162-041B806225B6}" type="presParOf" srcId="{E2B1F31A-0F4A-4D35-8723-62B34584962F}" destId="{5272E04E-0B9D-4D61-B93A-112656D69FB5}" srcOrd="0" destOrd="0" presId="urn:microsoft.com/office/officeart/2009/3/layout/HorizontalOrganizationChart"/>
    <dgm:cxn modelId="{985E0EC1-52D8-4AE1-BAD5-59992E6A856D}" type="presParOf" srcId="{5272E04E-0B9D-4D61-B93A-112656D69FB5}" destId="{9042CCF3-01D6-4D99-AC95-9F3BE18149ED}" srcOrd="0" destOrd="0" presId="urn:microsoft.com/office/officeart/2009/3/layout/HorizontalOrganizationChart"/>
    <dgm:cxn modelId="{AF6EC379-ABB9-4D29-809C-A0856D72ECA7}" type="presParOf" srcId="{5272E04E-0B9D-4D61-B93A-112656D69FB5}" destId="{1BEA1837-03D7-4CEB-90DB-72465FC7B6D3}" srcOrd="1" destOrd="0" presId="urn:microsoft.com/office/officeart/2009/3/layout/HorizontalOrganizationChart"/>
    <dgm:cxn modelId="{A5A530E1-0B04-4451-B8B6-57AAB783501F}" type="presParOf" srcId="{E2B1F31A-0F4A-4D35-8723-62B34584962F}" destId="{E2715AB8-5B47-4763-9310-3053EBF03460}" srcOrd="1" destOrd="0" presId="urn:microsoft.com/office/officeart/2009/3/layout/HorizontalOrganizationChart"/>
    <dgm:cxn modelId="{0869C91D-812C-473A-A27D-F2D08DC4C592}" type="presParOf" srcId="{E2B1F31A-0F4A-4D35-8723-62B34584962F}" destId="{89CD0548-7FEE-4F29-94F7-A7996F9AAA93}" srcOrd="2" destOrd="0" presId="urn:microsoft.com/office/officeart/2009/3/layout/HorizontalOrganizationChart"/>
    <dgm:cxn modelId="{4ECD97B6-B61D-4C18-B746-228BE1FCE6EC}" type="presParOf" srcId="{6F073251-AEA5-4D90-A829-442E73D5F022}" destId="{D31E0281-0886-407B-854A-29C249BD76A9}" srcOrd="6" destOrd="0" presId="urn:microsoft.com/office/officeart/2009/3/layout/HorizontalOrganizationChart"/>
    <dgm:cxn modelId="{0E07FE7F-9A66-46F5-AA3B-058F2DB29AE3}" type="presParOf" srcId="{6F073251-AEA5-4D90-A829-442E73D5F022}" destId="{5DA13B03-D760-4FE9-B556-452A43D1FAD8}" srcOrd="7" destOrd="0" presId="urn:microsoft.com/office/officeart/2009/3/layout/HorizontalOrganizationChart"/>
    <dgm:cxn modelId="{AB0E6649-1CD8-48FC-B3AB-863BABCFC249}" type="presParOf" srcId="{5DA13B03-D760-4FE9-B556-452A43D1FAD8}" destId="{F5ADE82C-AA0E-4A52-9411-1D2B1A2DF352}" srcOrd="0" destOrd="0" presId="urn:microsoft.com/office/officeart/2009/3/layout/HorizontalOrganizationChart"/>
    <dgm:cxn modelId="{CBC70131-6F8E-4772-B38F-D6DCC2B53ED9}" type="presParOf" srcId="{F5ADE82C-AA0E-4A52-9411-1D2B1A2DF352}" destId="{10D0AFD7-6372-45AC-A926-E63070BB6B99}" srcOrd="0" destOrd="0" presId="urn:microsoft.com/office/officeart/2009/3/layout/HorizontalOrganizationChart"/>
    <dgm:cxn modelId="{79CBF02A-3686-418F-BFF3-88E29B0A01A8}" type="presParOf" srcId="{F5ADE82C-AA0E-4A52-9411-1D2B1A2DF352}" destId="{1D14D31B-6636-48A1-A39A-176BBB516016}" srcOrd="1" destOrd="0" presId="urn:microsoft.com/office/officeart/2009/3/layout/HorizontalOrganizationChart"/>
    <dgm:cxn modelId="{BEFE2F7E-1EB8-4F13-B4FC-99C22397A612}" type="presParOf" srcId="{5DA13B03-D760-4FE9-B556-452A43D1FAD8}" destId="{AC48D46A-1B16-4357-A741-EE2CF76C71EC}" srcOrd="1" destOrd="0" presId="urn:microsoft.com/office/officeart/2009/3/layout/HorizontalOrganizationChart"/>
    <dgm:cxn modelId="{DF1C6F9A-F727-4176-8BCD-E7DA2FAEE2E7}" type="presParOf" srcId="{5DA13B03-D760-4FE9-B556-452A43D1FAD8}" destId="{1C3CA06D-A36A-4817-B7F8-B0B0FAFFEB71}" srcOrd="2" destOrd="0" presId="urn:microsoft.com/office/officeart/2009/3/layout/HorizontalOrganizationChart"/>
    <dgm:cxn modelId="{0A862DB9-2697-4EE1-93E3-E79E30ABD8EA}" type="presParOf" srcId="{076BD79E-F7A3-496F-89F2-92E279DAEC63}" destId="{A55B64DE-CA20-4EFF-A6C2-B5F86AC161D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4DE852-CF09-456B-8959-FD71F55E55C3}" type="doc">
      <dgm:prSet loTypeId="urn:microsoft.com/office/officeart/2005/8/layout/orgChart1" loCatId="hierarchy" qsTypeId="urn:microsoft.com/office/officeart/2005/8/quickstyle/simple3" qsCatId="simple" csTypeId="urn:microsoft.com/office/officeart/2005/8/colors/accent4_5" csCatId="accent4" phldr="1"/>
      <dgm:spPr/>
      <dgm:t>
        <a:bodyPr/>
        <a:lstStyle/>
        <a:p>
          <a:endParaRPr lang="en-US"/>
        </a:p>
      </dgm:t>
    </dgm:pt>
    <dgm:pt modelId="{C55F3806-F2D4-446B-956F-3DE117452FC1}">
      <dgm:prSet phldrT="[Text]"/>
      <dgm:spPr/>
      <dgm:t>
        <a:bodyPr/>
        <a:lstStyle/>
        <a:p>
          <a:r>
            <a:rPr lang="ar-SA" dirty="0" smtClean="0">
              <a:latin typeface="Calibri" panose="020F0502020204030204" pitchFamily="34" charset="0"/>
              <a:cs typeface="Calibri" panose="020F0502020204030204" pitchFamily="34" charset="0"/>
            </a:rPr>
            <a:t>الرشوة</a:t>
          </a:r>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Bribery</a:t>
          </a:r>
          <a:endParaRPr lang="en-US" dirty="0">
            <a:latin typeface="Calibri" panose="020F0502020204030204" pitchFamily="34" charset="0"/>
            <a:cs typeface="Calibri" panose="020F0502020204030204" pitchFamily="34" charset="0"/>
          </a:endParaRPr>
        </a:p>
      </dgm:t>
    </dgm:pt>
    <dgm:pt modelId="{62AB0A48-1D1C-4F97-A73D-4965668F0CB1}" type="parTrans" cxnId="{D10EA7A7-562A-454C-80B1-E6CA9D6EFFDF}">
      <dgm:prSet/>
      <dgm:spPr/>
      <dgm:t>
        <a:bodyPr/>
        <a:lstStyle/>
        <a:p>
          <a:endParaRPr lang="en-US"/>
        </a:p>
      </dgm:t>
    </dgm:pt>
    <dgm:pt modelId="{58B46ECB-5234-4D8F-BA7D-03BC97240426}" type="sibTrans" cxnId="{D10EA7A7-562A-454C-80B1-E6CA9D6EFFDF}">
      <dgm:prSet/>
      <dgm:spPr/>
      <dgm:t>
        <a:bodyPr/>
        <a:lstStyle/>
        <a:p>
          <a:endParaRPr lang="en-US"/>
        </a:p>
      </dgm:t>
    </dgm:pt>
    <dgm:pt modelId="{CA0E8ABA-07F9-479A-9773-3119F31A4121}">
      <dgm:prSet/>
      <dgm:spPr/>
      <dgm:t>
        <a:bodyPr/>
        <a:lstStyle/>
        <a:p>
          <a:r>
            <a:rPr lang="ar-SA" dirty="0" smtClean="0">
              <a:latin typeface="Calibri" panose="020F0502020204030204" pitchFamily="34" charset="0"/>
              <a:cs typeface="Calibri" panose="020F0502020204030204" pitchFamily="34" charset="0"/>
            </a:rPr>
            <a:t>العمولة الخفية</a:t>
          </a:r>
        </a:p>
        <a:p>
          <a:r>
            <a:rPr lang="en-US" dirty="0" smtClean="0">
              <a:latin typeface="Calibri" panose="020F0502020204030204" pitchFamily="34" charset="0"/>
              <a:cs typeface="Calibri" panose="020F0502020204030204" pitchFamily="34" charset="0"/>
            </a:rPr>
            <a:t>Kickback                                </a:t>
          </a:r>
          <a:endParaRPr lang="en-US" dirty="0">
            <a:latin typeface="Calibri" panose="020F0502020204030204" pitchFamily="34" charset="0"/>
            <a:cs typeface="Calibri" panose="020F0502020204030204" pitchFamily="34" charset="0"/>
          </a:endParaRPr>
        </a:p>
      </dgm:t>
    </dgm:pt>
    <dgm:pt modelId="{D9915C98-3C3A-467C-9646-6550F07E33EE}" type="parTrans" cxnId="{887BD002-8CFF-420D-95D6-DAD7755D3006}">
      <dgm:prSet/>
      <dgm:spPr/>
      <dgm:t>
        <a:bodyPr/>
        <a:lstStyle/>
        <a:p>
          <a:endParaRPr lang="en-US"/>
        </a:p>
      </dgm:t>
    </dgm:pt>
    <dgm:pt modelId="{AA3B5556-5203-4977-9221-D7EE3597DA37}" type="sibTrans" cxnId="{887BD002-8CFF-420D-95D6-DAD7755D3006}">
      <dgm:prSet/>
      <dgm:spPr/>
      <dgm:t>
        <a:bodyPr/>
        <a:lstStyle/>
        <a:p>
          <a:endParaRPr lang="en-US"/>
        </a:p>
      </dgm:t>
    </dgm:pt>
    <dgm:pt modelId="{68380AA0-C303-4718-AF84-FDAA3C7EA3CF}">
      <dgm:prSet/>
      <dgm:spPr/>
      <dgm:t>
        <a:bodyPr/>
        <a:lstStyle/>
        <a:p>
          <a:r>
            <a:rPr lang="ar-SA" dirty="0" smtClean="0">
              <a:latin typeface="Calibri" panose="020F0502020204030204" pitchFamily="34" charset="0"/>
              <a:cs typeface="Calibri" panose="020F0502020204030204" pitchFamily="34" charset="0"/>
            </a:rPr>
            <a:t>المناقصة التواطئية </a:t>
          </a:r>
        </a:p>
        <a:p>
          <a:r>
            <a:rPr lang="en-GB" dirty="0" smtClean="0">
              <a:latin typeface="Calibri" panose="020F0502020204030204" pitchFamily="34" charset="0"/>
              <a:cs typeface="Calibri" panose="020F0502020204030204" pitchFamily="34" charset="0"/>
            </a:rPr>
            <a:t>Collusive Tendering/Bid Rigging</a:t>
          </a:r>
          <a:r>
            <a:rPr lang="ar-SA"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dgm:t>
    </dgm:pt>
    <dgm:pt modelId="{49485589-4824-47F2-913F-C0F798993AD5}" type="parTrans" cxnId="{655D0E5F-6297-42D2-B498-A22E012B5C73}">
      <dgm:prSet/>
      <dgm:spPr/>
      <dgm:t>
        <a:bodyPr/>
        <a:lstStyle/>
        <a:p>
          <a:endParaRPr lang="en-US"/>
        </a:p>
      </dgm:t>
    </dgm:pt>
    <dgm:pt modelId="{E1E91C83-8D56-4B12-A794-4B22CC6AAF36}" type="sibTrans" cxnId="{655D0E5F-6297-42D2-B498-A22E012B5C73}">
      <dgm:prSet/>
      <dgm:spPr/>
      <dgm:t>
        <a:bodyPr/>
        <a:lstStyle/>
        <a:p>
          <a:endParaRPr lang="en-US"/>
        </a:p>
      </dgm:t>
    </dgm:pt>
    <dgm:pt modelId="{6FBBC76A-68B2-4632-8E04-578EA98355F3}" type="pres">
      <dgm:prSet presAssocID="{BF4DE852-CF09-456B-8959-FD71F55E55C3}" presName="hierChild1" presStyleCnt="0">
        <dgm:presLayoutVars>
          <dgm:orgChart val="1"/>
          <dgm:chPref val="1"/>
          <dgm:dir/>
          <dgm:animOne val="branch"/>
          <dgm:animLvl val="lvl"/>
          <dgm:resizeHandles/>
        </dgm:presLayoutVars>
      </dgm:prSet>
      <dgm:spPr/>
    </dgm:pt>
    <dgm:pt modelId="{44845C56-45A4-4845-9582-B15B372BDBEB}" type="pres">
      <dgm:prSet presAssocID="{C55F3806-F2D4-446B-956F-3DE117452FC1}" presName="hierRoot1" presStyleCnt="0">
        <dgm:presLayoutVars>
          <dgm:hierBranch val="init"/>
        </dgm:presLayoutVars>
      </dgm:prSet>
      <dgm:spPr/>
    </dgm:pt>
    <dgm:pt modelId="{D0052394-1413-40C2-BBCF-75CFCEBCF177}" type="pres">
      <dgm:prSet presAssocID="{C55F3806-F2D4-446B-956F-3DE117452FC1}" presName="rootComposite1" presStyleCnt="0"/>
      <dgm:spPr/>
    </dgm:pt>
    <dgm:pt modelId="{0BEE2199-8C10-4FFC-AE65-EA6C14673391}" type="pres">
      <dgm:prSet presAssocID="{C55F3806-F2D4-446B-956F-3DE117452FC1}" presName="rootText1" presStyleLbl="node0" presStyleIdx="0" presStyleCnt="1">
        <dgm:presLayoutVars>
          <dgm:chPref val="3"/>
        </dgm:presLayoutVars>
      </dgm:prSet>
      <dgm:spPr/>
      <dgm:t>
        <a:bodyPr/>
        <a:lstStyle/>
        <a:p>
          <a:endParaRPr lang="en-US"/>
        </a:p>
      </dgm:t>
    </dgm:pt>
    <dgm:pt modelId="{A651D3D5-02D8-4EF5-ADAA-DE32B56F9706}" type="pres">
      <dgm:prSet presAssocID="{C55F3806-F2D4-446B-956F-3DE117452FC1}" presName="rootConnector1" presStyleLbl="node1" presStyleIdx="0" presStyleCnt="0"/>
      <dgm:spPr/>
    </dgm:pt>
    <dgm:pt modelId="{DE0B383E-F05B-48C9-8887-84C8B35C1928}" type="pres">
      <dgm:prSet presAssocID="{C55F3806-F2D4-446B-956F-3DE117452FC1}" presName="hierChild2" presStyleCnt="0"/>
      <dgm:spPr/>
    </dgm:pt>
    <dgm:pt modelId="{39432457-68D8-4B6B-BEFA-D57971BEB17C}" type="pres">
      <dgm:prSet presAssocID="{49485589-4824-47F2-913F-C0F798993AD5}" presName="Name37" presStyleLbl="parChTrans1D2" presStyleIdx="0" presStyleCnt="2"/>
      <dgm:spPr/>
    </dgm:pt>
    <dgm:pt modelId="{395C6C26-92E3-46E5-A009-09E97D2F9DC8}" type="pres">
      <dgm:prSet presAssocID="{68380AA0-C303-4718-AF84-FDAA3C7EA3CF}" presName="hierRoot2" presStyleCnt="0">
        <dgm:presLayoutVars>
          <dgm:hierBranch val="init"/>
        </dgm:presLayoutVars>
      </dgm:prSet>
      <dgm:spPr/>
    </dgm:pt>
    <dgm:pt modelId="{D7117948-DFAC-439A-BB3F-85AEA6C74AC3}" type="pres">
      <dgm:prSet presAssocID="{68380AA0-C303-4718-AF84-FDAA3C7EA3CF}" presName="rootComposite" presStyleCnt="0"/>
      <dgm:spPr/>
    </dgm:pt>
    <dgm:pt modelId="{1586F1CE-4306-4816-B6D6-0C28BE6304F1}" type="pres">
      <dgm:prSet presAssocID="{68380AA0-C303-4718-AF84-FDAA3C7EA3CF}" presName="rootText" presStyleLbl="node2" presStyleIdx="0" presStyleCnt="2">
        <dgm:presLayoutVars>
          <dgm:chPref val="3"/>
        </dgm:presLayoutVars>
      </dgm:prSet>
      <dgm:spPr/>
      <dgm:t>
        <a:bodyPr/>
        <a:lstStyle/>
        <a:p>
          <a:endParaRPr lang="en-US"/>
        </a:p>
      </dgm:t>
    </dgm:pt>
    <dgm:pt modelId="{5AF0685F-BF68-4ACF-88F5-57D1CC522889}" type="pres">
      <dgm:prSet presAssocID="{68380AA0-C303-4718-AF84-FDAA3C7EA3CF}" presName="rootConnector" presStyleLbl="node2" presStyleIdx="0" presStyleCnt="2"/>
      <dgm:spPr/>
    </dgm:pt>
    <dgm:pt modelId="{52AECDD8-6042-4258-81C5-E6C3644986FA}" type="pres">
      <dgm:prSet presAssocID="{68380AA0-C303-4718-AF84-FDAA3C7EA3CF}" presName="hierChild4" presStyleCnt="0"/>
      <dgm:spPr/>
    </dgm:pt>
    <dgm:pt modelId="{3BD5CD9A-3CA3-454D-B49C-4C5EA3A67FE5}" type="pres">
      <dgm:prSet presAssocID="{68380AA0-C303-4718-AF84-FDAA3C7EA3CF}" presName="hierChild5" presStyleCnt="0"/>
      <dgm:spPr/>
    </dgm:pt>
    <dgm:pt modelId="{C896FF4C-1D62-492C-A980-5D7F1752F090}" type="pres">
      <dgm:prSet presAssocID="{D9915C98-3C3A-467C-9646-6550F07E33EE}" presName="Name37" presStyleLbl="parChTrans1D2" presStyleIdx="1" presStyleCnt="2"/>
      <dgm:spPr/>
    </dgm:pt>
    <dgm:pt modelId="{719B2175-361C-4B69-BAC9-299681BD3502}" type="pres">
      <dgm:prSet presAssocID="{CA0E8ABA-07F9-479A-9773-3119F31A4121}" presName="hierRoot2" presStyleCnt="0">
        <dgm:presLayoutVars>
          <dgm:hierBranch val="init"/>
        </dgm:presLayoutVars>
      </dgm:prSet>
      <dgm:spPr/>
    </dgm:pt>
    <dgm:pt modelId="{BF0A31ED-8DB5-4C40-B5CF-B7C604E97124}" type="pres">
      <dgm:prSet presAssocID="{CA0E8ABA-07F9-479A-9773-3119F31A4121}" presName="rootComposite" presStyleCnt="0"/>
      <dgm:spPr/>
    </dgm:pt>
    <dgm:pt modelId="{91CB11E2-A0A0-4FE5-A376-B7182320A23F}" type="pres">
      <dgm:prSet presAssocID="{CA0E8ABA-07F9-479A-9773-3119F31A4121}" presName="rootText" presStyleLbl="node2" presStyleIdx="1" presStyleCnt="2">
        <dgm:presLayoutVars>
          <dgm:chPref val="3"/>
        </dgm:presLayoutVars>
      </dgm:prSet>
      <dgm:spPr/>
      <dgm:t>
        <a:bodyPr/>
        <a:lstStyle/>
        <a:p>
          <a:endParaRPr lang="en-US"/>
        </a:p>
      </dgm:t>
    </dgm:pt>
    <dgm:pt modelId="{BB49EEBE-3E44-4E29-A216-28C9CE6BBA73}" type="pres">
      <dgm:prSet presAssocID="{CA0E8ABA-07F9-479A-9773-3119F31A4121}" presName="rootConnector" presStyleLbl="node2" presStyleIdx="1" presStyleCnt="2"/>
      <dgm:spPr/>
    </dgm:pt>
    <dgm:pt modelId="{D9358C54-414D-4F1A-B28E-BB7508F7EB01}" type="pres">
      <dgm:prSet presAssocID="{CA0E8ABA-07F9-479A-9773-3119F31A4121}" presName="hierChild4" presStyleCnt="0"/>
      <dgm:spPr/>
    </dgm:pt>
    <dgm:pt modelId="{B6A7C1EA-1BD7-421F-9775-BEF64C8969B8}" type="pres">
      <dgm:prSet presAssocID="{CA0E8ABA-07F9-479A-9773-3119F31A4121}" presName="hierChild5" presStyleCnt="0"/>
      <dgm:spPr/>
    </dgm:pt>
    <dgm:pt modelId="{76D85440-E28A-4905-942F-9299FCE6C63B}" type="pres">
      <dgm:prSet presAssocID="{C55F3806-F2D4-446B-956F-3DE117452FC1}" presName="hierChild3" presStyleCnt="0"/>
      <dgm:spPr/>
    </dgm:pt>
  </dgm:ptLst>
  <dgm:cxnLst>
    <dgm:cxn modelId="{249BF5CF-BDE9-424E-9CA4-F03AEF8A4FFD}" type="presOf" srcId="{68380AA0-C303-4718-AF84-FDAA3C7EA3CF}" destId="{1586F1CE-4306-4816-B6D6-0C28BE6304F1}" srcOrd="0" destOrd="0" presId="urn:microsoft.com/office/officeart/2005/8/layout/orgChart1"/>
    <dgm:cxn modelId="{22CA18A2-9586-48A4-9AF5-0FBBC81C15B1}" type="presOf" srcId="{68380AA0-C303-4718-AF84-FDAA3C7EA3CF}" destId="{5AF0685F-BF68-4ACF-88F5-57D1CC522889}" srcOrd="1" destOrd="0" presId="urn:microsoft.com/office/officeart/2005/8/layout/orgChart1"/>
    <dgm:cxn modelId="{887BD002-8CFF-420D-95D6-DAD7755D3006}" srcId="{C55F3806-F2D4-446B-956F-3DE117452FC1}" destId="{CA0E8ABA-07F9-479A-9773-3119F31A4121}" srcOrd="1" destOrd="0" parTransId="{D9915C98-3C3A-467C-9646-6550F07E33EE}" sibTransId="{AA3B5556-5203-4977-9221-D7EE3597DA37}"/>
    <dgm:cxn modelId="{4AC22E79-47C2-43C1-AB06-C28253D25B6A}" type="presOf" srcId="{CA0E8ABA-07F9-479A-9773-3119F31A4121}" destId="{91CB11E2-A0A0-4FE5-A376-B7182320A23F}" srcOrd="0" destOrd="0" presId="urn:microsoft.com/office/officeart/2005/8/layout/orgChart1"/>
    <dgm:cxn modelId="{19DABF7E-4F2C-4DAB-9B9C-49A7558B96AB}" type="presOf" srcId="{C55F3806-F2D4-446B-956F-3DE117452FC1}" destId="{A651D3D5-02D8-4EF5-ADAA-DE32B56F9706}" srcOrd="1" destOrd="0" presId="urn:microsoft.com/office/officeart/2005/8/layout/orgChart1"/>
    <dgm:cxn modelId="{655D0E5F-6297-42D2-B498-A22E012B5C73}" srcId="{C55F3806-F2D4-446B-956F-3DE117452FC1}" destId="{68380AA0-C303-4718-AF84-FDAA3C7EA3CF}" srcOrd="0" destOrd="0" parTransId="{49485589-4824-47F2-913F-C0F798993AD5}" sibTransId="{E1E91C83-8D56-4B12-A794-4B22CC6AAF36}"/>
    <dgm:cxn modelId="{4BD1CD16-D687-4F82-BF37-F3DAB88D756C}" type="presOf" srcId="{CA0E8ABA-07F9-479A-9773-3119F31A4121}" destId="{BB49EEBE-3E44-4E29-A216-28C9CE6BBA73}" srcOrd="1" destOrd="0" presId="urn:microsoft.com/office/officeart/2005/8/layout/orgChart1"/>
    <dgm:cxn modelId="{8AC866AB-D1A8-4D83-8B69-1532F65388FD}" type="presOf" srcId="{C55F3806-F2D4-446B-956F-3DE117452FC1}" destId="{0BEE2199-8C10-4FFC-AE65-EA6C14673391}" srcOrd="0" destOrd="0" presId="urn:microsoft.com/office/officeart/2005/8/layout/orgChart1"/>
    <dgm:cxn modelId="{D10EA7A7-562A-454C-80B1-E6CA9D6EFFDF}" srcId="{BF4DE852-CF09-456B-8959-FD71F55E55C3}" destId="{C55F3806-F2D4-446B-956F-3DE117452FC1}" srcOrd="0" destOrd="0" parTransId="{62AB0A48-1D1C-4F97-A73D-4965668F0CB1}" sibTransId="{58B46ECB-5234-4D8F-BA7D-03BC97240426}"/>
    <dgm:cxn modelId="{0855C619-DECD-4C73-9C26-BC14E58543EE}" type="presOf" srcId="{D9915C98-3C3A-467C-9646-6550F07E33EE}" destId="{C896FF4C-1D62-492C-A980-5D7F1752F090}" srcOrd="0" destOrd="0" presId="urn:microsoft.com/office/officeart/2005/8/layout/orgChart1"/>
    <dgm:cxn modelId="{73B84250-22DB-4E9E-B34A-639906683F48}" type="presOf" srcId="{49485589-4824-47F2-913F-C0F798993AD5}" destId="{39432457-68D8-4B6B-BEFA-D57971BEB17C}" srcOrd="0" destOrd="0" presId="urn:microsoft.com/office/officeart/2005/8/layout/orgChart1"/>
    <dgm:cxn modelId="{C3B18C76-F588-4B8A-A741-0AEDB69C8B8A}" type="presOf" srcId="{BF4DE852-CF09-456B-8959-FD71F55E55C3}" destId="{6FBBC76A-68B2-4632-8E04-578EA98355F3}" srcOrd="0" destOrd="0" presId="urn:microsoft.com/office/officeart/2005/8/layout/orgChart1"/>
    <dgm:cxn modelId="{1BB34811-FD53-4242-8CC6-A00668F82912}" type="presParOf" srcId="{6FBBC76A-68B2-4632-8E04-578EA98355F3}" destId="{44845C56-45A4-4845-9582-B15B372BDBEB}" srcOrd="0" destOrd="0" presId="urn:microsoft.com/office/officeart/2005/8/layout/orgChart1"/>
    <dgm:cxn modelId="{0D272FE9-F4D3-46FE-AF0E-8D884E61F4E0}" type="presParOf" srcId="{44845C56-45A4-4845-9582-B15B372BDBEB}" destId="{D0052394-1413-40C2-BBCF-75CFCEBCF177}" srcOrd="0" destOrd="0" presId="urn:microsoft.com/office/officeart/2005/8/layout/orgChart1"/>
    <dgm:cxn modelId="{A0F4D448-2E20-41A9-B409-205B56DE0228}" type="presParOf" srcId="{D0052394-1413-40C2-BBCF-75CFCEBCF177}" destId="{0BEE2199-8C10-4FFC-AE65-EA6C14673391}" srcOrd="0" destOrd="0" presId="urn:microsoft.com/office/officeart/2005/8/layout/orgChart1"/>
    <dgm:cxn modelId="{D1FC8B83-8067-4EA9-8D8C-670C13617C23}" type="presParOf" srcId="{D0052394-1413-40C2-BBCF-75CFCEBCF177}" destId="{A651D3D5-02D8-4EF5-ADAA-DE32B56F9706}" srcOrd="1" destOrd="0" presId="urn:microsoft.com/office/officeart/2005/8/layout/orgChart1"/>
    <dgm:cxn modelId="{7D759EBB-3CFE-4C87-A29A-D846A7B4FC91}" type="presParOf" srcId="{44845C56-45A4-4845-9582-B15B372BDBEB}" destId="{DE0B383E-F05B-48C9-8887-84C8B35C1928}" srcOrd="1" destOrd="0" presId="urn:microsoft.com/office/officeart/2005/8/layout/orgChart1"/>
    <dgm:cxn modelId="{4B501D4D-1778-43DA-9BD1-1BB3648B1FF4}" type="presParOf" srcId="{DE0B383E-F05B-48C9-8887-84C8B35C1928}" destId="{39432457-68D8-4B6B-BEFA-D57971BEB17C}" srcOrd="0" destOrd="0" presId="urn:microsoft.com/office/officeart/2005/8/layout/orgChart1"/>
    <dgm:cxn modelId="{79F17951-53AD-467C-9B7B-8B673B05A7ED}" type="presParOf" srcId="{DE0B383E-F05B-48C9-8887-84C8B35C1928}" destId="{395C6C26-92E3-46E5-A009-09E97D2F9DC8}" srcOrd="1" destOrd="0" presId="urn:microsoft.com/office/officeart/2005/8/layout/orgChart1"/>
    <dgm:cxn modelId="{53CA4B80-91F5-4AC7-B525-0FC03E1405A4}" type="presParOf" srcId="{395C6C26-92E3-46E5-A009-09E97D2F9DC8}" destId="{D7117948-DFAC-439A-BB3F-85AEA6C74AC3}" srcOrd="0" destOrd="0" presId="urn:microsoft.com/office/officeart/2005/8/layout/orgChart1"/>
    <dgm:cxn modelId="{55A6D004-4AF5-4831-A51B-C7050A6AFA1A}" type="presParOf" srcId="{D7117948-DFAC-439A-BB3F-85AEA6C74AC3}" destId="{1586F1CE-4306-4816-B6D6-0C28BE6304F1}" srcOrd="0" destOrd="0" presId="urn:microsoft.com/office/officeart/2005/8/layout/orgChart1"/>
    <dgm:cxn modelId="{98E72A8A-5FF5-4C46-91B1-75AD1A680837}" type="presParOf" srcId="{D7117948-DFAC-439A-BB3F-85AEA6C74AC3}" destId="{5AF0685F-BF68-4ACF-88F5-57D1CC522889}" srcOrd="1" destOrd="0" presId="urn:microsoft.com/office/officeart/2005/8/layout/orgChart1"/>
    <dgm:cxn modelId="{8AA0935B-55BD-4D48-BAB0-5FAF1CA89144}" type="presParOf" srcId="{395C6C26-92E3-46E5-A009-09E97D2F9DC8}" destId="{52AECDD8-6042-4258-81C5-E6C3644986FA}" srcOrd="1" destOrd="0" presId="urn:microsoft.com/office/officeart/2005/8/layout/orgChart1"/>
    <dgm:cxn modelId="{418CB8A7-34C3-41BB-A454-8A5ED783DFA8}" type="presParOf" srcId="{395C6C26-92E3-46E5-A009-09E97D2F9DC8}" destId="{3BD5CD9A-3CA3-454D-B49C-4C5EA3A67FE5}" srcOrd="2" destOrd="0" presId="urn:microsoft.com/office/officeart/2005/8/layout/orgChart1"/>
    <dgm:cxn modelId="{24A8DF0C-B98C-4E09-AB55-338616A10211}" type="presParOf" srcId="{DE0B383E-F05B-48C9-8887-84C8B35C1928}" destId="{C896FF4C-1D62-492C-A980-5D7F1752F090}" srcOrd="2" destOrd="0" presId="urn:microsoft.com/office/officeart/2005/8/layout/orgChart1"/>
    <dgm:cxn modelId="{0DFC5DE6-6E8B-4B30-BCA2-92E94EC29B84}" type="presParOf" srcId="{DE0B383E-F05B-48C9-8887-84C8B35C1928}" destId="{719B2175-361C-4B69-BAC9-299681BD3502}" srcOrd="3" destOrd="0" presId="urn:microsoft.com/office/officeart/2005/8/layout/orgChart1"/>
    <dgm:cxn modelId="{FA9BDB09-C048-43C1-8026-8BFE734A9E2A}" type="presParOf" srcId="{719B2175-361C-4B69-BAC9-299681BD3502}" destId="{BF0A31ED-8DB5-4C40-B5CF-B7C604E97124}" srcOrd="0" destOrd="0" presId="urn:microsoft.com/office/officeart/2005/8/layout/orgChart1"/>
    <dgm:cxn modelId="{F65015FE-BE31-4BB4-B11B-C1C2F92A12B7}" type="presParOf" srcId="{BF0A31ED-8DB5-4C40-B5CF-B7C604E97124}" destId="{91CB11E2-A0A0-4FE5-A376-B7182320A23F}" srcOrd="0" destOrd="0" presId="urn:microsoft.com/office/officeart/2005/8/layout/orgChart1"/>
    <dgm:cxn modelId="{89E4F06D-5C25-492A-B2DD-0F7B9B1F509F}" type="presParOf" srcId="{BF0A31ED-8DB5-4C40-B5CF-B7C604E97124}" destId="{BB49EEBE-3E44-4E29-A216-28C9CE6BBA73}" srcOrd="1" destOrd="0" presId="urn:microsoft.com/office/officeart/2005/8/layout/orgChart1"/>
    <dgm:cxn modelId="{A0CCA4A6-D1A0-4115-9757-5562F40AD3BE}" type="presParOf" srcId="{719B2175-361C-4B69-BAC9-299681BD3502}" destId="{D9358C54-414D-4F1A-B28E-BB7508F7EB01}" srcOrd="1" destOrd="0" presId="urn:microsoft.com/office/officeart/2005/8/layout/orgChart1"/>
    <dgm:cxn modelId="{1509072B-0E08-4F32-91F1-F09641E02BC1}" type="presParOf" srcId="{719B2175-361C-4B69-BAC9-299681BD3502}" destId="{B6A7C1EA-1BD7-421F-9775-BEF64C8969B8}" srcOrd="2" destOrd="0" presId="urn:microsoft.com/office/officeart/2005/8/layout/orgChart1"/>
    <dgm:cxn modelId="{B944597A-C692-40A1-AF2D-8F0CA3FB015E}" type="presParOf" srcId="{44845C56-45A4-4845-9582-B15B372BDBEB}" destId="{76D85440-E28A-4905-942F-9299FCE6C63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4DE852-CF09-456B-8959-FD71F55E55C3}" type="doc">
      <dgm:prSet loTypeId="urn:microsoft.com/office/officeart/2005/8/layout/orgChart1" loCatId="hierarchy" qsTypeId="urn:microsoft.com/office/officeart/2005/8/quickstyle/simple3" qsCatId="simple" csTypeId="urn:microsoft.com/office/officeart/2005/8/colors/accent4_5" csCatId="accent4" phldr="1"/>
      <dgm:spPr/>
      <dgm:t>
        <a:bodyPr/>
        <a:lstStyle/>
        <a:p>
          <a:endParaRPr lang="en-US"/>
        </a:p>
      </dgm:t>
    </dgm:pt>
    <dgm:pt modelId="{C55F3806-F2D4-446B-956F-3DE117452FC1}">
      <dgm:prSet phldrT="[Text]"/>
      <dgm:spPr/>
      <dgm:t>
        <a:bodyPr/>
        <a:lstStyle/>
        <a:p>
          <a:r>
            <a:rPr lang="ar-SA" dirty="0" smtClean="0">
              <a:latin typeface="Calibri" panose="020F0502020204030204" pitchFamily="34" charset="0"/>
              <a:cs typeface="Calibri" panose="020F0502020204030204" pitchFamily="34" charset="0"/>
            </a:rPr>
            <a:t>تضارب المصالح</a:t>
          </a:r>
        </a:p>
        <a:p>
          <a:r>
            <a:rPr lang="en-GB" dirty="0" smtClean="0">
              <a:latin typeface="Calibri" panose="020F0502020204030204" pitchFamily="34" charset="0"/>
              <a:cs typeface="Calibri" panose="020F0502020204030204" pitchFamily="34" charset="0"/>
            </a:rPr>
            <a:t>Conflict of Interests</a:t>
          </a:r>
          <a:endParaRPr lang="en-US" dirty="0">
            <a:latin typeface="Calibri" panose="020F0502020204030204" pitchFamily="34" charset="0"/>
            <a:cs typeface="Calibri" panose="020F0502020204030204" pitchFamily="34" charset="0"/>
          </a:endParaRPr>
        </a:p>
      </dgm:t>
    </dgm:pt>
    <dgm:pt modelId="{62AB0A48-1D1C-4F97-A73D-4965668F0CB1}" type="parTrans" cxnId="{D10EA7A7-562A-454C-80B1-E6CA9D6EFFDF}">
      <dgm:prSet/>
      <dgm:spPr/>
      <dgm:t>
        <a:bodyPr/>
        <a:lstStyle/>
        <a:p>
          <a:endParaRPr lang="en-US"/>
        </a:p>
      </dgm:t>
    </dgm:pt>
    <dgm:pt modelId="{58B46ECB-5234-4D8F-BA7D-03BC97240426}" type="sibTrans" cxnId="{D10EA7A7-562A-454C-80B1-E6CA9D6EFFDF}">
      <dgm:prSet/>
      <dgm:spPr/>
      <dgm:t>
        <a:bodyPr/>
        <a:lstStyle/>
        <a:p>
          <a:endParaRPr lang="en-US"/>
        </a:p>
      </dgm:t>
    </dgm:pt>
    <dgm:pt modelId="{CA0E8ABA-07F9-479A-9773-3119F31A4121}">
      <dgm:prSet/>
      <dgm:spPr/>
      <dgm:t>
        <a:bodyPr/>
        <a:lstStyle/>
        <a:p>
          <a:r>
            <a:rPr lang="ar-SA" dirty="0" smtClean="0">
              <a:latin typeface="Calibri" panose="020F0502020204030204" pitchFamily="34" charset="0"/>
              <a:cs typeface="Calibri" panose="020F0502020204030204" pitchFamily="34" charset="0"/>
            </a:rPr>
            <a:t>مخططات الشراء</a:t>
          </a:r>
        </a:p>
        <a:p>
          <a:r>
            <a:rPr lang="en-GB" dirty="0" smtClean="0">
              <a:latin typeface="Calibri" panose="020F0502020204030204" pitchFamily="34" charset="0"/>
              <a:cs typeface="Calibri" panose="020F0502020204030204" pitchFamily="34" charset="0"/>
            </a:rPr>
            <a:t>P</a:t>
          </a:r>
          <a:r>
            <a:rPr lang="en-US" dirty="0" smtClean="0">
              <a:latin typeface="Calibri" panose="020F0502020204030204" pitchFamily="34" charset="0"/>
              <a:cs typeface="Calibri" panose="020F0502020204030204" pitchFamily="34" charset="0"/>
            </a:rPr>
            <a:t>urchasing  Schemes                                </a:t>
          </a:r>
          <a:endParaRPr lang="en-US" dirty="0">
            <a:latin typeface="Calibri" panose="020F0502020204030204" pitchFamily="34" charset="0"/>
            <a:cs typeface="Calibri" panose="020F0502020204030204" pitchFamily="34" charset="0"/>
          </a:endParaRPr>
        </a:p>
      </dgm:t>
    </dgm:pt>
    <dgm:pt modelId="{D9915C98-3C3A-467C-9646-6550F07E33EE}" type="parTrans" cxnId="{887BD002-8CFF-420D-95D6-DAD7755D3006}">
      <dgm:prSet/>
      <dgm:spPr/>
      <dgm:t>
        <a:bodyPr/>
        <a:lstStyle/>
        <a:p>
          <a:endParaRPr lang="en-US"/>
        </a:p>
      </dgm:t>
    </dgm:pt>
    <dgm:pt modelId="{AA3B5556-5203-4977-9221-D7EE3597DA37}" type="sibTrans" cxnId="{887BD002-8CFF-420D-95D6-DAD7755D3006}">
      <dgm:prSet/>
      <dgm:spPr/>
      <dgm:t>
        <a:bodyPr/>
        <a:lstStyle/>
        <a:p>
          <a:endParaRPr lang="en-US"/>
        </a:p>
      </dgm:t>
    </dgm:pt>
    <dgm:pt modelId="{68380AA0-C303-4718-AF84-FDAA3C7EA3CF}">
      <dgm:prSet/>
      <dgm:spPr/>
      <dgm:t>
        <a:bodyPr/>
        <a:lstStyle/>
        <a:p>
          <a:r>
            <a:rPr lang="ar-SA" dirty="0" smtClean="0">
              <a:latin typeface="Calibri" panose="020F0502020204030204" pitchFamily="34" charset="0"/>
              <a:cs typeface="Calibri" panose="020F0502020204030204" pitchFamily="34" charset="0"/>
            </a:rPr>
            <a:t>مخططات البيع</a:t>
          </a:r>
        </a:p>
        <a:p>
          <a:r>
            <a:rPr lang="en-GB" dirty="0" smtClean="0">
              <a:latin typeface="Calibri" panose="020F0502020204030204" pitchFamily="34" charset="0"/>
              <a:cs typeface="Calibri" panose="020F0502020204030204" pitchFamily="34" charset="0"/>
            </a:rPr>
            <a:t>Sales </a:t>
          </a:r>
          <a:r>
            <a:rPr lang="en-US" dirty="0" smtClean="0">
              <a:latin typeface="Calibri" panose="020F0502020204030204" pitchFamily="34" charset="0"/>
              <a:cs typeface="Calibri" panose="020F0502020204030204" pitchFamily="34" charset="0"/>
            </a:rPr>
            <a:t>Schemes</a:t>
          </a:r>
          <a:endParaRPr lang="en-US" dirty="0">
            <a:latin typeface="Calibri" panose="020F0502020204030204" pitchFamily="34" charset="0"/>
            <a:cs typeface="Calibri" panose="020F0502020204030204" pitchFamily="34" charset="0"/>
          </a:endParaRPr>
        </a:p>
      </dgm:t>
    </dgm:pt>
    <dgm:pt modelId="{49485589-4824-47F2-913F-C0F798993AD5}" type="parTrans" cxnId="{655D0E5F-6297-42D2-B498-A22E012B5C73}">
      <dgm:prSet/>
      <dgm:spPr/>
      <dgm:t>
        <a:bodyPr/>
        <a:lstStyle/>
        <a:p>
          <a:endParaRPr lang="en-US"/>
        </a:p>
      </dgm:t>
    </dgm:pt>
    <dgm:pt modelId="{E1E91C83-8D56-4B12-A794-4B22CC6AAF36}" type="sibTrans" cxnId="{655D0E5F-6297-42D2-B498-A22E012B5C73}">
      <dgm:prSet/>
      <dgm:spPr/>
      <dgm:t>
        <a:bodyPr/>
        <a:lstStyle/>
        <a:p>
          <a:endParaRPr lang="en-US"/>
        </a:p>
      </dgm:t>
    </dgm:pt>
    <dgm:pt modelId="{6FBBC76A-68B2-4632-8E04-578EA98355F3}" type="pres">
      <dgm:prSet presAssocID="{BF4DE852-CF09-456B-8959-FD71F55E55C3}" presName="hierChild1" presStyleCnt="0">
        <dgm:presLayoutVars>
          <dgm:orgChart val="1"/>
          <dgm:chPref val="1"/>
          <dgm:dir/>
          <dgm:animOne val="branch"/>
          <dgm:animLvl val="lvl"/>
          <dgm:resizeHandles/>
        </dgm:presLayoutVars>
      </dgm:prSet>
      <dgm:spPr/>
    </dgm:pt>
    <dgm:pt modelId="{44845C56-45A4-4845-9582-B15B372BDBEB}" type="pres">
      <dgm:prSet presAssocID="{C55F3806-F2D4-446B-956F-3DE117452FC1}" presName="hierRoot1" presStyleCnt="0">
        <dgm:presLayoutVars>
          <dgm:hierBranch val="init"/>
        </dgm:presLayoutVars>
      </dgm:prSet>
      <dgm:spPr/>
    </dgm:pt>
    <dgm:pt modelId="{D0052394-1413-40C2-BBCF-75CFCEBCF177}" type="pres">
      <dgm:prSet presAssocID="{C55F3806-F2D4-446B-956F-3DE117452FC1}" presName="rootComposite1" presStyleCnt="0"/>
      <dgm:spPr/>
    </dgm:pt>
    <dgm:pt modelId="{0BEE2199-8C10-4FFC-AE65-EA6C14673391}" type="pres">
      <dgm:prSet presAssocID="{C55F3806-F2D4-446B-956F-3DE117452FC1}" presName="rootText1" presStyleLbl="node0" presStyleIdx="0" presStyleCnt="1">
        <dgm:presLayoutVars>
          <dgm:chPref val="3"/>
        </dgm:presLayoutVars>
      </dgm:prSet>
      <dgm:spPr/>
      <dgm:t>
        <a:bodyPr/>
        <a:lstStyle/>
        <a:p>
          <a:endParaRPr lang="en-US"/>
        </a:p>
      </dgm:t>
    </dgm:pt>
    <dgm:pt modelId="{A651D3D5-02D8-4EF5-ADAA-DE32B56F9706}" type="pres">
      <dgm:prSet presAssocID="{C55F3806-F2D4-446B-956F-3DE117452FC1}" presName="rootConnector1" presStyleLbl="node1" presStyleIdx="0" presStyleCnt="0"/>
      <dgm:spPr/>
    </dgm:pt>
    <dgm:pt modelId="{DE0B383E-F05B-48C9-8887-84C8B35C1928}" type="pres">
      <dgm:prSet presAssocID="{C55F3806-F2D4-446B-956F-3DE117452FC1}" presName="hierChild2" presStyleCnt="0"/>
      <dgm:spPr/>
    </dgm:pt>
    <dgm:pt modelId="{39432457-68D8-4B6B-BEFA-D57971BEB17C}" type="pres">
      <dgm:prSet presAssocID="{49485589-4824-47F2-913F-C0F798993AD5}" presName="Name37" presStyleLbl="parChTrans1D2" presStyleIdx="0" presStyleCnt="2"/>
      <dgm:spPr/>
    </dgm:pt>
    <dgm:pt modelId="{395C6C26-92E3-46E5-A009-09E97D2F9DC8}" type="pres">
      <dgm:prSet presAssocID="{68380AA0-C303-4718-AF84-FDAA3C7EA3CF}" presName="hierRoot2" presStyleCnt="0">
        <dgm:presLayoutVars>
          <dgm:hierBranch val="init"/>
        </dgm:presLayoutVars>
      </dgm:prSet>
      <dgm:spPr/>
    </dgm:pt>
    <dgm:pt modelId="{D7117948-DFAC-439A-BB3F-85AEA6C74AC3}" type="pres">
      <dgm:prSet presAssocID="{68380AA0-C303-4718-AF84-FDAA3C7EA3CF}" presName="rootComposite" presStyleCnt="0"/>
      <dgm:spPr/>
    </dgm:pt>
    <dgm:pt modelId="{1586F1CE-4306-4816-B6D6-0C28BE6304F1}" type="pres">
      <dgm:prSet presAssocID="{68380AA0-C303-4718-AF84-FDAA3C7EA3CF}" presName="rootText" presStyleLbl="node2" presStyleIdx="0" presStyleCnt="2">
        <dgm:presLayoutVars>
          <dgm:chPref val="3"/>
        </dgm:presLayoutVars>
      </dgm:prSet>
      <dgm:spPr/>
      <dgm:t>
        <a:bodyPr/>
        <a:lstStyle/>
        <a:p>
          <a:endParaRPr lang="en-US"/>
        </a:p>
      </dgm:t>
    </dgm:pt>
    <dgm:pt modelId="{5AF0685F-BF68-4ACF-88F5-57D1CC522889}" type="pres">
      <dgm:prSet presAssocID="{68380AA0-C303-4718-AF84-FDAA3C7EA3CF}" presName="rootConnector" presStyleLbl="node2" presStyleIdx="0" presStyleCnt="2"/>
      <dgm:spPr/>
    </dgm:pt>
    <dgm:pt modelId="{52AECDD8-6042-4258-81C5-E6C3644986FA}" type="pres">
      <dgm:prSet presAssocID="{68380AA0-C303-4718-AF84-FDAA3C7EA3CF}" presName="hierChild4" presStyleCnt="0"/>
      <dgm:spPr/>
    </dgm:pt>
    <dgm:pt modelId="{3BD5CD9A-3CA3-454D-B49C-4C5EA3A67FE5}" type="pres">
      <dgm:prSet presAssocID="{68380AA0-C303-4718-AF84-FDAA3C7EA3CF}" presName="hierChild5" presStyleCnt="0"/>
      <dgm:spPr/>
    </dgm:pt>
    <dgm:pt modelId="{C896FF4C-1D62-492C-A980-5D7F1752F090}" type="pres">
      <dgm:prSet presAssocID="{D9915C98-3C3A-467C-9646-6550F07E33EE}" presName="Name37" presStyleLbl="parChTrans1D2" presStyleIdx="1" presStyleCnt="2"/>
      <dgm:spPr/>
    </dgm:pt>
    <dgm:pt modelId="{719B2175-361C-4B69-BAC9-299681BD3502}" type="pres">
      <dgm:prSet presAssocID="{CA0E8ABA-07F9-479A-9773-3119F31A4121}" presName="hierRoot2" presStyleCnt="0">
        <dgm:presLayoutVars>
          <dgm:hierBranch val="init"/>
        </dgm:presLayoutVars>
      </dgm:prSet>
      <dgm:spPr/>
    </dgm:pt>
    <dgm:pt modelId="{BF0A31ED-8DB5-4C40-B5CF-B7C604E97124}" type="pres">
      <dgm:prSet presAssocID="{CA0E8ABA-07F9-479A-9773-3119F31A4121}" presName="rootComposite" presStyleCnt="0"/>
      <dgm:spPr/>
    </dgm:pt>
    <dgm:pt modelId="{91CB11E2-A0A0-4FE5-A376-B7182320A23F}" type="pres">
      <dgm:prSet presAssocID="{CA0E8ABA-07F9-479A-9773-3119F31A4121}" presName="rootText" presStyleLbl="node2" presStyleIdx="1" presStyleCnt="2">
        <dgm:presLayoutVars>
          <dgm:chPref val="3"/>
        </dgm:presLayoutVars>
      </dgm:prSet>
      <dgm:spPr/>
      <dgm:t>
        <a:bodyPr/>
        <a:lstStyle/>
        <a:p>
          <a:endParaRPr lang="en-US"/>
        </a:p>
      </dgm:t>
    </dgm:pt>
    <dgm:pt modelId="{BB49EEBE-3E44-4E29-A216-28C9CE6BBA73}" type="pres">
      <dgm:prSet presAssocID="{CA0E8ABA-07F9-479A-9773-3119F31A4121}" presName="rootConnector" presStyleLbl="node2" presStyleIdx="1" presStyleCnt="2"/>
      <dgm:spPr/>
    </dgm:pt>
    <dgm:pt modelId="{D9358C54-414D-4F1A-B28E-BB7508F7EB01}" type="pres">
      <dgm:prSet presAssocID="{CA0E8ABA-07F9-479A-9773-3119F31A4121}" presName="hierChild4" presStyleCnt="0"/>
      <dgm:spPr/>
    </dgm:pt>
    <dgm:pt modelId="{B6A7C1EA-1BD7-421F-9775-BEF64C8969B8}" type="pres">
      <dgm:prSet presAssocID="{CA0E8ABA-07F9-479A-9773-3119F31A4121}" presName="hierChild5" presStyleCnt="0"/>
      <dgm:spPr/>
    </dgm:pt>
    <dgm:pt modelId="{76D85440-E28A-4905-942F-9299FCE6C63B}" type="pres">
      <dgm:prSet presAssocID="{C55F3806-F2D4-446B-956F-3DE117452FC1}" presName="hierChild3" presStyleCnt="0"/>
      <dgm:spPr/>
    </dgm:pt>
  </dgm:ptLst>
  <dgm:cxnLst>
    <dgm:cxn modelId="{249BF5CF-BDE9-424E-9CA4-F03AEF8A4FFD}" type="presOf" srcId="{68380AA0-C303-4718-AF84-FDAA3C7EA3CF}" destId="{1586F1CE-4306-4816-B6D6-0C28BE6304F1}" srcOrd="0" destOrd="0" presId="urn:microsoft.com/office/officeart/2005/8/layout/orgChart1"/>
    <dgm:cxn modelId="{22CA18A2-9586-48A4-9AF5-0FBBC81C15B1}" type="presOf" srcId="{68380AA0-C303-4718-AF84-FDAA3C7EA3CF}" destId="{5AF0685F-BF68-4ACF-88F5-57D1CC522889}" srcOrd="1" destOrd="0" presId="urn:microsoft.com/office/officeart/2005/8/layout/orgChart1"/>
    <dgm:cxn modelId="{887BD002-8CFF-420D-95D6-DAD7755D3006}" srcId="{C55F3806-F2D4-446B-956F-3DE117452FC1}" destId="{CA0E8ABA-07F9-479A-9773-3119F31A4121}" srcOrd="1" destOrd="0" parTransId="{D9915C98-3C3A-467C-9646-6550F07E33EE}" sibTransId="{AA3B5556-5203-4977-9221-D7EE3597DA37}"/>
    <dgm:cxn modelId="{4AC22E79-47C2-43C1-AB06-C28253D25B6A}" type="presOf" srcId="{CA0E8ABA-07F9-479A-9773-3119F31A4121}" destId="{91CB11E2-A0A0-4FE5-A376-B7182320A23F}" srcOrd="0" destOrd="0" presId="urn:microsoft.com/office/officeart/2005/8/layout/orgChart1"/>
    <dgm:cxn modelId="{19DABF7E-4F2C-4DAB-9B9C-49A7558B96AB}" type="presOf" srcId="{C55F3806-F2D4-446B-956F-3DE117452FC1}" destId="{A651D3D5-02D8-4EF5-ADAA-DE32B56F9706}" srcOrd="1" destOrd="0" presId="urn:microsoft.com/office/officeart/2005/8/layout/orgChart1"/>
    <dgm:cxn modelId="{655D0E5F-6297-42D2-B498-A22E012B5C73}" srcId="{C55F3806-F2D4-446B-956F-3DE117452FC1}" destId="{68380AA0-C303-4718-AF84-FDAA3C7EA3CF}" srcOrd="0" destOrd="0" parTransId="{49485589-4824-47F2-913F-C0F798993AD5}" sibTransId="{E1E91C83-8D56-4B12-A794-4B22CC6AAF36}"/>
    <dgm:cxn modelId="{4BD1CD16-D687-4F82-BF37-F3DAB88D756C}" type="presOf" srcId="{CA0E8ABA-07F9-479A-9773-3119F31A4121}" destId="{BB49EEBE-3E44-4E29-A216-28C9CE6BBA73}" srcOrd="1" destOrd="0" presId="urn:microsoft.com/office/officeart/2005/8/layout/orgChart1"/>
    <dgm:cxn modelId="{8AC866AB-D1A8-4D83-8B69-1532F65388FD}" type="presOf" srcId="{C55F3806-F2D4-446B-956F-3DE117452FC1}" destId="{0BEE2199-8C10-4FFC-AE65-EA6C14673391}" srcOrd="0" destOrd="0" presId="urn:microsoft.com/office/officeart/2005/8/layout/orgChart1"/>
    <dgm:cxn modelId="{D10EA7A7-562A-454C-80B1-E6CA9D6EFFDF}" srcId="{BF4DE852-CF09-456B-8959-FD71F55E55C3}" destId="{C55F3806-F2D4-446B-956F-3DE117452FC1}" srcOrd="0" destOrd="0" parTransId="{62AB0A48-1D1C-4F97-A73D-4965668F0CB1}" sibTransId="{58B46ECB-5234-4D8F-BA7D-03BC97240426}"/>
    <dgm:cxn modelId="{0855C619-DECD-4C73-9C26-BC14E58543EE}" type="presOf" srcId="{D9915C98-3C3A-467C-9646-6550F07E33EE}" destId="{C896FF4C-1D62-492C-A980-5D7F1752F090}" srcOrd="0" destOrd="0" presId="urn:microsoft.com/office/officeart/2005/8/layout/orgChart1"/>
    <dgm:cxn modelId="{73B84250-22DB-4E9E-B34A-639906683F48}" type="presOf" srcId="{49485589-4824-47F2-913F-C0F798993AD5}" destId="{39432457-68D8-4B6B-BEFA-D57971BEB17C}" srcOrd="0" destOrd="0" presId="urn:microsoft.com/office/officeart/2005/8/layout/orgChart1"/>
    <dgm:cxn modelId="{C3B18C76-F588-4B8A-A741-0AEDB69C8B8A}" type="presOf" srcId="{BF4DE852-CF09-456B-8959-FD71F55E55C3}" destId="{6FBBC76A-68B2-4632-8E04-578EA98355F3}" srcOrd="0" destOrd="0" presId="urn:microsoft.com/office/officeart/2005/8/layout/orgChart1"/>
    <dgm:cxn modelId="{1BB34811-FD53-4242-8CC6-A00668F82912}" type="presParOf" srcId="{6FBBC76A-68B2-4632-8E04-578EA98355F3}" destId="{44845C56-45A4-4845-9582-B15B372BDBEB}" srcOrd="0" destOrd="0" presId="urn:microsoft.com/office/officeart/2005/8/layout/orgChart1"/>
    <dgm:cxn modelId="{0D272FE9-F4D3-46FE-AF0E-8D884E61F4E0}" type="presParOf" srcId="{44845C56-45A4-4845-9582-B15B372BDBEB}" destId="{D0052394-1413-40C2-BBCF-75CFCEBCF177}" srcOrd="0" destOrd="0" presId="urn:microsoft.com/office/officeart/2005/8/layout/orgChart1"/>
    <dgm:cxn modelId="{A0F4D448-2E20-41A9-B409-205B56DE0228}" type="presParOf" srcId="{D0052394-1413-40C2-BBCF-75CFCEBCF177}" destId="{0BEE2199-8C10-4FFC-AE65-EA6C14673391}" srcOrd="0" destOrd="0" presId="urn:microsoft.com/office/officeart/2005/8/layout/orgChart1"/>
    <dgm:cxn modelId="{D1FC8B83-8067-4EA9-8D8C-670C13617C23}" type="presParOf" srcId="{D0052394-1413-40C2-BBCF-75CFCEBCF177}" destId="{A651D3D5-02D8-4EF5-ADAA-DE32B56F9706}" srcOrd="1" destOrd="0" presId="urn:microsoft.com/office/officeart/2005/8/layout/orgChart1"/>
    <dgm:cxn modelId="{7D759EBB-3CFE-4C87-A29A-D846A7B4FC91}" type="presParOf" srcId="{44845C56-45A4-4845-9582-B15B372BDBEB}" destId="{DE0B383E-F05B-48C9-8887-84C8B35C1928}" srcOrd="1" destOrd="0" presId="urn:microsoft.com/office/officeart/2005/8/layout/orgChart1"/>
    <dgm:cxn modelId="{4B501D4D-1778-43DA-9BD1-1BB3648B1FF4}" type="presParOf" srcId="{DE0B383E-F05B-48C9-8887-84C8B35C1928}" destId="{39432457-68D8-4B6B-BEFA-D57971BEB17C}" srcOrd="0" destOrd="0" presId="urn:microsoft.com/office/officeart/2005/8/layout/orgChart1"/>
    <dgm:cxn modelId="{79F17951-53AD-467C-9B7B-8B673B05A7ED}" type="presParOf" srcId="{DE0B383E-F05B-48C9-8887-84C8B35C1928}" destId="{395C6C26-92E3-46E5-A009-09E97D2F9DC8}" srcOrd="1" destOrd="0" presId="urn:microsoft.com/office/officeart/2005/8/layout/orgChart1"/>
    <dgm:cxn modelId="{53CA4B80-91F5-4AC7-B525-0FC03E1405A4}" type="presParOf" srcId="{395C6C26-92E3-46E5-A009-09E97D2F9DC8}" destId="{D7117948-DFAC-439A-BB3F-85AEA6C74AC3}" srcOrd="0" destOrd="0" presId="urn:microsoft.com/office/officeart/2005/8/layout/orgChart1"/>
    <dgm:cxn modelId="{55A6D004-4AF5-4831-A51B-C7050A6AFA1A}" type="presParOf" srcId="{D7117948-DFAC-439A-BB3F-85AEA6C74AC3}" destId="{1586F1CE-4306-4816-B6D6-0C28BE6304F1}" srcOrd="0" destOrd="0" presId="urn:microsoft.com/office/officeart/2005/8/layout/orgChart1"/>
    <dgm:cxn modelId="{98E72A8A-5FF5-4C46-91B1-75AD1A680837}" type="presParOf" srcId="{D7117948-DFAC-439A-BB3F-85AEA6C74AC3}" destId="{5AF0685F-BF68-4ACF-88F5-57D1CC522889}" srcOrd="1" destOrd="0" presId="urn:microsoft.com/office/officeart/2005/8/layout/orgChart1"/>
    <dgm:cxn modelId="{8AA0935B-55BD-4D48-BAB0-5FAF1CA89144}" type="presParOf" srcId="{395C6C26-92E3-46E5-A009-09E97D2F9DC8}" destId="{52AECDD8-6042-4258-81C5-E6C3644986FA}" srcOrd="1" destOrd="0" presId="urn:microsoft.com/office/officeart/2005/8/layout/orgChart1"/>
    <dgm:cxn modelId="{418CB8A7-34C3-41BB-A454-8A5ED783DFA8}" type="presParOf" srcId="{395C6C26-92E3-46E5-A009-09E97D2F9DC8}" destId="{3BD5CD9A-3CA3-454D-B49C-4C5EA3A67FE5}" srcOrd="2" destOrd="0" presId="urn:microsoft.com/office/officeart/2005/8/layout/orgChart1"/>
    <dgm:cxn modelId="{24A8DF0C-B98C-4E09-AB55-338616A10211}" type="presParOf" srcId="{DE0B383E-F05B-48C9-8887-84C8B35C1928}" destId="{C896FF4C-1D62-492C-A980-5D7F1752F090}" srcOrd="2" destOrd="0" presId="urn:microsoft.com/office/officeart/2005/8/layout/orgChart1"/>
    <dgm:cxn modelId="{0DFC5DE6-6E8B-4B30-BCA2-92E94EC29B84}" type="presParOf" srcId="{DE0B383E-F05B-48C9-8887-84C8B35C1928}" destId="{719B2175-361C-4B69-BAC9-299681BD3502}" srcOrd="3" destOrd="0" presId="urn:microsoft.com/office/officeart/2005/8/layout/orgChart1"/>
    <dgm:cxn modelId="{FA9BDB09-C048-43C1-8026-8BFE734A9E2A}" type="presParOf" srcId="{719B2175-361C-4B69-BAC9-299681BD3502}" destId="{BF0A31ED-8DB5-4C40-B5CF-B7C604E97124}" srcOrd="0" destOrd="0" presId="urn:microsoft.com/office/officeart/2005/8/layout/orgChart1"/>
    <dgm:cxn modelId="{F65015FE-BE31-4BB4-B11B-C1C2F92A12B7}" type="presParOf" srcId="{BF0A31ED-8DB5-4C40-B5CF-B7C604E97124}" destId="{91CB11E2-A0A0-4FE5-A376-B7182320A23F}" srcOrd="0" destOrd="0" presId="urn:microsoft.com/office/officeart/2005/8/layout/orgChart1"/>
    <dgm:cxn modelId="{89E4F06D-5C25-492A-B2DD-0F7B9B1F509F}" type="presParOf" srcId="{BF0A31ED-8DB5-4C40-B5CF-B7C604E97124}" destId="{BB49EEBE-3E44-4E29-A216-28C9CE6BBA73}" srcOrd="1" destOrd="0" presId="urn:microsoft.com/office/officeart/2005/8/layout/orgChart1"/>
    <dgm:cxn modelId="{A0CCA4A6-D1A0-4115-9757-5562F40AD3BE}" type="presParOf" srcId="{719B2175-361C-4B69-BAC9-299681BD3502}" destId="{D9358C54-414D-4F1A-B28E-BB7508F7EB01}" srcOrd="1" destOrd="0" presId="urn:microsoft.com/office/officeart/2005/8/layout/orgChart1"/>
    <dgm:cxn modelId="{1509072B-0E08-4F32-91F1-F09641E02BC1}" type="presParOf" srcId="{719B2175-361C-4B69-BAC9-299681BD3502}" destId="{B6A7C1EA-1BD7-421F-9775-BEF64C8969B8}" srcOrd="2" destOrd="0" presId="urn:microsoft.com/office/officeart/2005/8/layout/orgChart1"/>
    <dgm:cxn modelId="{B944597A-C692-40A1-AF2D-8F0CA3FB015E}" type="presParOf" srcId="{44845C56-45A4-4845-9582-B15B372BDBEB}" destId="{76D85440-E28A-4905-942F-9299FCE6C63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F231C-D7A7-47EB-8E4B-94658B405D2D}" type="doc">
      <dgm:prSet loTypeId="urn:microsoft.com/office/officeart/2009/3/layout/HorizontalOrganizationChart" loCatId="hierarchy" qsTypeId="urn:microsoft.com/office/officeart/2005/8/quickstyle/simple3" qsCatId="simple" csTypeId="urn:microsoft.com/office/officeart/2005/8/colors/accent4_4" csCatId="accent4" phldr="1"/>
      <dgm:spPr/>
      <dgm:t>
        <a:bodyPr/>
        <a:lstStyle/>
        <a:p>
          <a:endParaRPr lang="en-US"/>
        </a:p>
      </dgm:t>
    </dgm:pt>
    <dgm:pt modelId="{AD374F53-8440-4F99-BF74-D4031D02ED30}">
      <dgm:prSet phldrT="[Text]" custT="1"/>
      <dgm:spPr/>
      <dgm:t>
        <a:bodyPr/>
        <a:lstStyle/>
        <a:p>
          <a:r>
            <a:rPr lang="ar-SA" sz="1600" dirty="0" smtClean="0">
              <a:latin typeface="Calibri" panose="020F0502020204030204" pitchFamily="34" charset="0"/>
              <a:cs typeface="Calibri" panose="020F0502020204030204" pitchFamily="34" charset="0"/>
            </a:rPr>
            <a:t>من أنواع اختلاس الأصول</a:t>
          </a:r>
          <a:endParaRPr lang="en-US" sz="1600" dirty="0">
            <a:latin typeface="Calibri" panose="020F0502020204030204" pitchFamily="34" charset="0"/>
            <a:cs typeface="Calibri" panose="020F0502020204030204" pitchFamily="34" charset="0"/>
          </a:endParaRPr>
        </a:p>
      </dgm:t>
    </dgm:pt>
    <dgm:pt modelId="{D3B1E3B5-7952-455E-AEA6-4E3EA5BDBDDB}" type="parTrans" cxnId="{C53CF804-814F-4EDA-B272-B7A92AE20627}">
      <dgm:prSet/>
      <dgm:spPr/>
      <dgm:t>
        <a:bodyPr/>
        <a:lstStyle/>
        <a:p>
          <a:endParaRPr lang="en-US" sz="1600">
            <a:latin typeface="Calibri" panose="020F0502020204030204" pitchFamily="34" charset="0"/>
            <a:cs typeface="Calibri" panose="020F0502020204030204" pitchFamily="34" charset="0"/>
          </a:endParaRPr>
        </a:p>
      </dgm:t>
    </dgm:pt>
    <dgm:pt modelId="{61AB766A-C098-4774-BBAF-7993D55A79BB}" type="sibTrans" cxnId="{C53CF804-814F-4EDA-B272-B7A92AE20627}">
      <dgm:prSet/>
      <dgm:spPr/>
      <dgm:t>
        <a:bodyPr/>
        <a:lstStyle/>
        <a:p>
          <a:endParaRPr lang="en-US" sz="1600">
            <a:latin typeface="Calibri" panose="020F0502020204030204" pitchFamily="34" charset="0"/>
            <a:cs typeface="Calibri" panose="020F0502020204030204" pitchFamily="34" charset="0"/>
          </a:endParaRPr>
        </a:p>
      </dgm:t>
    </dgm:pt>
    <dgm:pt modelId="{4141FAAD-212B-4D74-840B-261495C6755F}">
      <dgm:prSet phldrT="[Text]" custT="1"/>
      <dgm:spPr/>
      <dgm:t>
        <a:bodyPr/>
        <a:lstStyle/>
        <a:p>
          <a:r>
            <a:rPr lang="ar-SA" sz="1600" dirty="0" smtClean="0">
              <a:latin typeface="Calibri" panose="020F0502020204030204" pitchFamily="34" charset="0"/>
              <a:cs typeface="Calibri" panose="020F0502020204030204" pitchFamily="34" charset="0"/>
            </a:rPr>
            <a:t>سرقة التحصيلات ‏النقدية قبل التسجيل</a:t>
          </a:r>
          <a:endParaRPr lang="en-US" sz="1600" dirty="0">
            <a:latin typeface="Calibri" panose="020F0502020204030204" pitchFamily="34" charset="0"/>
            <a:cs typeface="Calibri" panose="020F0502020204030204" pitchFamily="34" charset="0"/>
          </a:endParaRPr>
        </a:p>
      </dgm:t>
    </dgm:pt>
    <dgm:pt modelId="{B2F68342-B8EF-4687-B22C-DD754ABCAA7B}" type="parTrans" cxnId="{45F65509-1DD4-403D-86A2-9D848ABC6DE2}">
      <dgm:prSet/>
      <dgm:spPr/>
      <dgm:t>
        <a:bodyPr/>
        <a:lstStyle/>
        <a:p>
          <a:endParaRPr lang="en-US" sz="1600">
            <a:latin typeface="Calibri" panose="020F0502020204030204" pitchFamily="34" charset="0"/>
            <a:cs typeface="Calibri" panose="020F0502020204030204" pitchFamily="34" charset="0"/>
          </a:endParaRPr>
        </a:p>
      </dgm:t>
    </dgm:pt>
    <dgm:pt modelId="{5AA66CC7-25CE-4044-856D-3E819A1513D1}" type="sibTrans" cxnId="{45F65509-1DD4-403D-86A2-9D848ABC6DE2}">
      <dgm:prSet/>
      <dgm:spPr/>
      <dgm:t>
        <a:bodyPr/>
        <a:lstStyle/>
        <a:p>
          <a:endParaRPr lang="en-US" sz="1600">
            <a:latin typeface="Calibri" panose="020F0502020204030204" pitchFamily="34" charset="0"/>
            <a:cs typeface="Calibri" panose="020F0502020204030204" pitchFamily="34" charset="0"/>
          </a:endParaRPr>
        </a:p>
      </dgm:t>
    </dgm:pt>
    <dgm:pt modelId="{125C9CD6-9A48-4256-9615-DC6A0C71467A}">
      <dgm:prSet phldrT="[Text]" custT="1"/>
      <dgm:spPr/>
      <dgm:t>
        <a:bodyPr/>
        <a:lstStyle/>
        <a:p>
          <a:r>
            <a:rPr lang="ar-SA" sz="1600" dirty="0" smtClean="0">
              <a:latin typeface="Calibri" panose="020F0502020204030204" pitchFamily="34" charset="0"/>
              <a:cs typeface="Calibri" panose="020F0502020204030204" pitchFamily="34" charset="0"/>
            </a:rPr>
            <a:t>إخفاء العجز في النقدية</a:t>
          </a:r>
          <a:endParaRPr lang="en-US" sz="1600" dirty="0">
            <a:latin typeface="Calibri" panose="020F0502020204030204" pitchFamily="34" charset="0"/>
            <a:cs typeface="Calibri" panose="020F0502020204030204" pitchFamily="34" charset="0"/>
          </a:endParaRPr>
        </a:p>
      </dgm:t>
    </dgm:pt>
    <dgm:pt modelId="{7D623975-CEA9-42D3-B019-E284C1645920}" type="parTrans" cxnId="{C853506A-EA80-43B0-ABBF-2E43E0B749F1}">
      <dgm:prSet/>
      <dgm:spPr/>
      <dgm:t>
        <a:bodyPr/>
        <a:lstStyle/>
        <a:p>
          <a:endParaRPr lang="en-US" sz="1600">
            <a:latin typeface="Calibri" panose="020F0502020204030204" pitchFamily="34" charset="0"/>
            <a:cs typeface="Calibri" panose="020F0502020204030204" pitchFamily="34" charset="0"/>
          </a:endParaRPr>
        </a:p>
      </dgm:t>
    </dgm:pt>
    <dgm:pt modelId="{17B27677-B58E-43FD-949E-81AF4F1292CD}" type="sibTrans" cxnId="{C853506A-EA80-43B0-ABBF-2E43E0B749F1}">
      <dgm:prSet/>
      <dgm:spPr/>
      <dgm:t>
        <a:bodyPr/>
        <a:lstStyle/>
        <a:p>
          <a:endParaRPr lang="en-US" sz="1600">
            <a:latin typeface="Calibri" panose="020F0502020204030204" pitchFamily="34" charset="0"/>
            <a:cs typeface="Calibri" panose="020F0502020204030204" pitchFamily="34" charset="0"/>
          </a:endParaRPr>
        </a:p>
      </dgm:t>
    </dgm:pt>
    <dgm:pt modelId="{40667652-0CF8-4CCA-A346-7CB30E43BD15}">
      <dgm:prSet custT="1"/>
      <dgm:spPr/>
      <dgm:t>
        <a:bodyPr/>
        <a:lstStyle/>
        <a:p>
          <a:r>
            <a:rPr lang="ar-SA" sz="1600" dirty="0" smtClean="0">
              <a:latin typeface="Calibri" panose="020F0502020204030204" pitchFamily="34" charset="0"/>
              <a:cs typeface="Calibri" panose="020F0502020204030204" pitchFamily="34" charset="0"/>
            </a:rPr>
            <a:t>سوء الاستغلال</a:t>
          </a:r>
          <a:endParaRPr lang="en-US" sz="1600" dirty="0">
            <a:latin typeface="Calibri" panose="020F0502020204030204" pitchFamily="34" charset="0"/>
            <a:cs typeface="Calibri" panose="020F0502020204030204" pitchFamily="34" charset="0"/>
          </a:endParaRPr>
        </a:p>
      </dgm:t>
    </dgm:pt>
    <dgm:pt modelId="{F95DB31B-9858-4C7E-B9D1-858D144E6BAA}" type="parTrans" cxnId="{39AD077E-B518-4729-BA74-F98609E0C972}">
      <dgm:prSet/>
      <dgm:spPr/>
      <dgm:t>
        <a:bodyPr/>
        <a:lstStyle/>
        <a:p>
          <a:endParaRPr lang="en-US" sz="1600">
            <a:latin typeface="Calibri" panose="020F0502020204030204" pitchFamily="34" charset="0"/>
            <a:cs typeface="Calibri" panose="020F0502020204030204" pitchFamily="34" charset="0"/>
          </a:endParaRPr>
        </a:p>
      </dgm:t>
    </dgm:pt>
    <dgm:pt modelId="{61C4AC57-00DD-45E6-BD7F-EFD3F865AFB8}" type="sibTrans" cxnId="{39AD077E-B518-4729-BA74-F98609E0C972}">
      <dgm:prSet/>
      <dgm:spPr/>
      <dgm:t>
        <a:bodyPr/>
        <a:lstStyle/>
        <a:p>
          <a:endParaRPr lang="en-US" sz="1600">
            <a:latin typeface="Calibri" panose="020F0502020204030204" pitchFamily="34" charset="0"/>
            <a:cs typeface="Calibri" panose="020F0502020204030204" pitchFamily="34" charset="0"/>
          </a:endParaRPr>
        </a:p>
      </dgm:t>
    </dgm:pt>
    <dgm:pt modelId="{CE31327E-437A-4499-8542-13EB6F6D412E}">
      <dgm:prSet custT="1"/>
      <dgm:spPr/>
      <dgm:t>
        <a:bodyPr/>
        <a:lstStyle/>
        <a:p>
          <a:r>
            <a:rPr lang="ar-SA" sz="1600" dirty="0" smtClean="0">
              <a:latin typeface="Calibri" panose="020F0502020204030204" pitchFamily="34" charset="0"/>
              <a:cs typeface="Calibri" panose="020F0502020204030204" pitchFamily="34" charset="0"/>
            </a:rPr>
            <a:t>التزوير</a:t>
          </a:r>
          <a:endParaRPr lang="en-US" sz="1600" dirty="0">
            <a:latin typeface="Calibri" panose="020F0502020204030204" pitchFamily="34" charset="0"/>
            <a:cs typeface="Calibri" panose="020F0502020204030204" pitchFamily="34" charset="0"/>
          </a:endParaRPr>
        </a:p>
      </dgm:t>
    </dgm:pt>
    <dgm:pt modelId="{51521F79-0312-4EC9-A557-D8889913E2FB}" type="parTrans" cxnId="{8E926977-B813-4E8B-86DF-A8ACAAE2E4AB}">
      <dgm:prSet/>
      <dgm:spPr/>
      <dgm:t>
        <a:bodyPr/>
        <a:lstStyle/>
        <a:p>
          <a:endParaRPr lang="en-US" sz="1600">
            <a:latin typeface="Calibri" panose="020F0502020204030204" pitchFamily="34" charset="0"/>
            <a:cs typeface="Calibri" panose="020F0502020204030204" pitchFamily="34" charset="0"/>
          </a:endParaRPr>
        </a:p>
      </dgm:t>
    </dgm:pt>
    <dgm:pt modelId="{29279750-5FEF-43F8-B39E-F969D0B1F537}" type="sibTrans" cxnId="{8E926977-B813-4E8B-86DF-A8ACAAE2E4AB}">
      <dgm:prSet/>
      <dgm:spPr/>
      <dgm:t>
        <a:bodyPr/>
        <a:lstStyle/>
        <a:p>
          <a:endParaRPr lang="en-US" sz="1600">
            <a:latin typeface="Calibri" panose="020F0502020204030204" pitchFamily="34" charset="0"/>
            <a:cs typeface="Calibri" panose="020F0502020204030204" pitchFamily="34" charset="0"/>
          </a:endParaRPr>
        </a:p>
      </dgm:t>
    </dgm:pt>
    <dgm:pt modelId="{315F4A3A-2BD8-4CD3-8257-C864A4C775EB}">
      <dgm:prSet custT="1"/>
      <dgm:spPr/>
      <dgm:t>
        <a:bodyPr/>
        <a:lstStyle/>
        <a:p>
          <a:r>
            <a:rPr lang="ar-SA" sz="1600" dirty="0" smtClean="0">
              <a:latin typeface="Calibri" panose="020F0502020204030204" pitchFamily="34" charset="0"/>
              <a:cs typeface="Calibri" panose="020F0502020204030204" pitchFamily="34" charset="0"/>
            </a:rPr>
            <a:t>الصرف غير النظامي</a:t>
          </a:r>
          <a:endParaRPr lang="en-US" sz="1600" dirty="0">
            <a:latin typeface="Calibri" panose="020F0502020204030204" pitchFamily="34" charset="0"/>
            <a:cs typeface="Calibri" panose="020F0502020204030204" pitchFamily="34" charset="0"/>
          </a:endParaRPr>
        </a:p>
      </dgm:t>
    </dgm:pt>
    <dgm:pt modelId="{43674AD3-AE9C-4B22-BAE8-5EE7BE564EF6}" type="parTrans" cxnId="{F5515BA4-31C3-4A20-95CD-FE458EAF2635}">
      <dgm:prSet/>
      <dgm:spPr/>
      <dgm:t>
        <a:bodyPr/>
        <a:lstStyle/>
        <a:p>
          <a:endParaRPr lang="en-US" sz="1600">
            <a:latin typeface="Calibri" panose="020F0502020204030204" pitchFamily="34" charset="0"/>
            <a:cs typeface="Calibri" panose="020F0502020204030204" pitchFamily="34" charset="0"/>
          </a:endParaRPr>
        </a:p>
      </dgm:t>
    </dgm:pt>
    <dgm:pt modelId="{3EEF29B2-7833-43B8-AC94-EB4C48FB51EE}" type="sibTrans" cxnId="{F5515BA4-31C3-4A20-95CD-FE458EAF2635}">
      <dgm:prSet/>
      <dgm:spPr/>
      <dgm:t>
        <a:bodyPr/>
        <a:lstStyle/>
        <a:p>
          <a:endParaRPr lang="en-US" sz="1600">
            <a:latin typeface="Calibri" panose="020F0502020204030204" pitchFamily="34" charset="0"/>
            <a:cs typeface="Calibri" panose="020F0502020204030204" pitchFamily="34" charset="0"/>
          </a:endParaRPr>
        </a:p>
      </dgm:t>
    </dgm:pt>
    <dgm:pt modelId="{55B48EC9-E2A9-4B9A-89A5-334EB6C14239}">
      <dgm:prSet custT="1"/>
      <dgm:spPr/>
      <dgm:t>
        <a:bodyPr/>
        <a:lstStyle/>
        <a:p>
          <a:r>
            <a:rPr lang="ar-SA" sz="1600" dirty="0" smtClean="0">
              <a:latin typeface="Calibri" panose="020F0502020204030204" pitchFamily="34" charset="0"/>
              <a:cs typeface="Calibri" panose="020F0502020204030204" pitchFamily="34" charset="0"/>
            </a:rPr>
            <a:t>التلاعب بالسجلات المحاسبية</a:t>
          </a:r>
          <a:endParaRPr lang="en-US" sz="1600" dirty="0">
            <a:latin typeface="Calibri" panose="020F0502020204030204" pitchFamily="34" charset="0"/>
            <a:cs typeface="Calibri" panose="020F0502020204030204" pitchFamily="34" charset="0"/>
          </a:endParaRPr>
        </a:p>
      </dgm:t>
    </dgm:pt>
    <dgm:pt modelId="{75D97B4F-19A8-48E0-A082-942D974ED96B}" type="parTrans" cxnId="{7FBED66A-21B3-4840-8F1D-05112193D91C}">
      <dgm:prSet/>
      <dgm:spPr/>
      <dgm:t>
        <a:bodyPr/>
        <a:lstStyle/>
        <a:p>
          <a:endParaRPr lang="en-US" sz="1600">
            <a:latin typeface="Calibri" panose="020F0502020204030204" pitchFamily="34" charset="0"/>
            <a:cs typeface="Calibri" panose="020F0502020204030204" pitchFamily="34" charset="0"/>
          </a:endParaRPr>
        </a:p>
      </dgm:t>
    </dgm:pt>
    <dgm:pt modelId="{044D6342-41F4-46A4-80C1-CFC467EADA5F}" type="sibTrans" cxnId="{7FBED66A-21B3-4840-8F1D-05112193D91C}">
      <dgm:prSet/>
      <dgm:spPr/>
      <dgm:t>
        <a:bodyPr/>
        <a:lstStyle/>
        <a:p>
          <a:endParaRPr lang="en-US" sz="1600">
            <a:latin typeface="Calibri" panose="020F0502020204030204" pitchFamily="34" charset="0"/>
            <a:cs typeface="Calibri" panose="020F0502020204030204" pitchFamily="34" charset="0"/>
          </a:endParaRPr>
        </a:p>
      </dgm:t>
    </dgm:pt>
    <dgm:pt modelId="{41657E07-BEEF-4412-A907-6E8F6D9C79A3}">
      <dgm:prSet custT="1"/>
      <dgm:spPr/>
      <dgm:t>
        <a:bodyPr/>
        <a:lstStyle/>
        <a:p>
          <a:r>
            <a:rPr lang="ar-SA" sz="1600" dirty="0" smtClean="0">
              <a:latin typeface="Calibri" panose="020F0502020204030204" pitchFamily="34" charset="0"/>
              <a:cs typeface="Calibri" panose="020F0502020204030204" pitchFamily="34" charset="0"/>
            </a:rPr>
            <a:t>السرقة</a:t>
          </a:r>
          <a:endParaRPr lang="en-US" sz="1600" dirty="0">
            <a:latin typeface="Calibri" panose="020F0502020204030204" pitchFamily="34" charset="0"/>
            <a:cs typeface="Calibri" panose="020F0502020204030204" pitchFamily="34" charset="0"/>
          </a:endParaRPr>
        </a:p>
      </dgm:t>
    </dgm:pt>
    <dgm:pt modelId="{B998DC43-FCE1-4455-877F-03F4BE1488FC}" type="parTrans" cxnId="{B2C6E52D-EC55-41A0-A272-B6FC1669F997}">
      <dgm:prSet/>
      <dgm:spPr/>
      <dgm:t>
        <a:bodyPr/>
        <a:lstStyle/>
        <a:p>
          <a:endParaRPr lang="en-US" sz="1600">
            <a:latin typeface="Calibri" panose="020F0502020204030204" pitchFamily="34" charset="0"/>
            <a:cs typeface="Calibri" panose="020F0502020204030204" pitchFamily="34" charset="0"/>
          </a:endParaRPr>
        </a:p>
      </dgm:t>
    </dgm:pt>
    <dgm:pt modelId="{1EB7CDC2-3B60-4CBA-9D1D-4638F793416D}" type="sibTrans" cxnId="{B2C6E52D-EC55-41A0-A272-B6FC1669F997}">
      <dgm:prSet/>
      <dgm:spPr/>
      <dgm:t>
        <a:bodyPr/>
        <a:lstStyle/>
        <a:p>
          <a:endParaRPr lang="en-US" sz="1600">
            <a:latin typeface="Calibri" panose="020F0502020204030204" pitchFamily="34" charset="0"/>
            <a:cs typeface="Calibri" panose="020F0502020204030204" pitchFamily="34" charset="0"/>
          </a:endParaRPr>
        </a:p>
      </dgm:t>
    </dgm:pt>
    <dgm:pt modelId="{4C9DDF02-2061-45F2-837A-3A7985871712}" type="pres">
      <dgm:prSet presAssocID="{C5AF231C-D7A7-47EB-8E4B-94658B405D2D}" presName="hierChild1" presStyleCnt="0">
        <dgm:presLayoutVars>
          <dgm:orgChart val="1"/>
          <dgm:chPref val="1"/>
          <dgm:dir/>
          <dgm:animOne val="branch"/>
          <dgm:animLvl val="lvl"/>
          <dgm:resizeHandles/>
        </dgm:presLayoutVars>
      </dgm:prSet>
      <dgm:spPr/>
    </dgm:pt>
    <dgm:pt modelId="{8DF2325E-A6DD-4D2C-98C5-8A1993B7D757}" type="pres">
      <dgm:prSet presAssocID="{AD374F53-8440-4F99-BF74-D4031D02ED30}" presName="hierRoot1" presStyleCnt="0">
        <dgm:presLayoutVars>
          <dgm:hierBranch val="init"/>
        </dgm:presLayoutVars>
      </dgm:prSet>
      <dgm:spPr/>
    </dgm:pt>
    <dgm:pt modelId="{7E9E52D3-66EB-4D4F-B42F-A35767663493}" type="pres">
      <dgm:prSet presAssocID="{AD374F53-8440-4F99-BF74-D4031D02ED30}" presName="rootComposite1" presStyleCnt="0"/>
      <dgm:spPr/>
    </dgm:pt>
    <dgm:pt modelId="{C67B8EF9-5354-4C31-92C0-FCAE730A186A}" type="pres">
      <dgm:prSet presAssocID="{AD374F53-8440-4F99-BF74-D4031D02ED30}" presName="rootText1" presStyleLbl="node0" presStyleIdx="0" presStyleCnt="1">
        <dgm:presLayoutVars>
          <dgm:chPref val="3"/>
        </dgm:presLayoutVars>
      </dgm:prSet>
      <dgm:spPr/>
      <dgm:t>
        <a:bodyPr/>
        <a:lstStyle/>
        <a:p>
          <a:endParaRPr lang="en-US"/>
        </a:p>
      </dgm:t>
    </dgm:pt>
    <dgm:pt modelId="{3385F246-0AE3-4BE1-9F7D-8540B70BCD59}" type="pres">
      <dgm:prSet presAssocID="{AD374F53-8440-4F99-BF74-D4031D02ED30}" presName="rootConnector1" presStyleLbl="node1" presStyleIdx="0" presStyleCnt="0"/>
      <dgm:spPr/>
    </dgm:pt>
    <dgm:pt modelId="{FC0EA98C-D994-414F-8CCA-CE90F510A483}" type="pres">
      <dgm:prSet presAssocID="{AD374F53-8440-4F99-BF74-D4031D02ED30}" presName="hierChild2" presStyleCnt="0"/>
      <dgm:spPr/>
    </dgm:pt>
    <dgm:pt modelId="{AFA6FC34-D341-4FD4-AAE1-C1B5349E79F1}" type="pres">
      <dgm:prSet presAssocID="{B998DC43-FCE1-4455-877F-03F4BE1488FC}" presName="Name64" presStyleLbl="parChTrans1D2" presStyleIdx="0" presStyleCnt="7"/>
      <dgm:spPr/>
    </dgm:pt>
    <dgm:pt modelId="{68B719E1-62A4-429B-83EB-26DC046923BC}" type="pres">
      <dgm:prSet presAssocID="{41657E07-BEEF-4412-A907-6E8F6D9C79A3}" presName="hierRoot2" presStyleCnt="0">
        <dgm:presLayoutVars>
          <dgm:hierBranch val="init"/>
        </dgm:presLayoutVars>
      </dgm:prSet>
      <dgm:spPr/>
    </dgm:pt>
    <dgm:pt modelId="{C8673B60-849A-44CF-8887-642ED10A77C3}" type="pres">
      <dgm:prSet presAssocID="{41657E07-BEEF-4412-A907-6E8F6D9C79A3}" presName="rootComposite" presStyleCnt="0"/>
      <dgm:spPr/>
    </dgm:pt>
    <dgm:pt modelId="{7DE1B284-D863-4E3C-BB95-7D5C4142D017}" type="pres">
      <dgm:prSet presAssocID="{41657E07-BEEF-4412-A907-6E8F6D9C79A3}" presName="rootText" presStyleLbl="node2" presStyleIdx="0" presStyleCnt="7" custScaleX="108550">
        <dgm:presLayoutVars>
          <dgm:chPref val="3"/>
        </dgm:presLayoutVars>
      </dgm:prSet>
      <dgm:spPr/>
    </dgm:pt>
    <dgm:pt modelId="{E8703C8F-B5EE-418C-A94A-E234D19F1EC8}" type="pres">
      <dgm:prSet presAssocID="{41657E07-BEEF-4412-A907-6E8F6D9C79A3}" presName="rootConnector" presStyleLbl="node2" presStyleIdx="0" presStyleCnt="7"/>
      <dgm:spPr/>
    </dgm:pt>
    <dgm:pt modelId="{ACD7B564-746D-40E7-9C77-6ED6F30DF368}" type="pres">
      <dgm:prSet presAssocID="{41657E07-BEEF-4412-A907-6E8F6D9C79A3}" presName="hierChild4" presStyleCnt="0"/>
      <dgm:spPr/>
    </dgm:pt>
    <dgm:pt modelId="{56F8F8D7-2AF1-4D8C-A284-EB117E80CA85}" type="pres">
      <dgm:prSet presAssocID="{41657E07-BEEF-4412-A907-6E8F6D9C79A3}" presName="hierChild5" presStyleCnt="0"/>
      <dgm:spPr/>
    </dgm:pt>
    <dgm:pt modelId="{C7DF0F69-9803-4CEF-8F60-F0FC42660CE1}" type="pres">
      <dgm:prSet presAssocID="{B2F68342-B8EF-4687-B22C-DD754ABCAA7B}" presName="Name64" presStyleLbl="parChTrans1D2" presStyleIdx="1" presStyleCnt="7"/>
      <dgm:spPr/>
    </dgm:pt>
    <dgm:pt modelId="{2434E282-2FED-460D-9EA3-FDFDD3C76366}" type="pres">
      <dgm:prSet presAssocID="{4141FAAD-212B-4D74-840B-261495C6755F}" presName="hierRoot2" presStyleCnt="0">
        <dgm:presLayoutVars>
          <dgm:hierBranch val="init"/>
        </dgm:presLayoutVars>
      </dgm:prSet>
      <dgm:spPr/>
    </dgm:pt>
    <dgm:pt modelId="{665D6DC4-482C-42F7-AAB4-BB4D6C3B5D9E}" type="pres">
      <dgm:prSet presAssocID="{4141FAAD-212B-4D74-840B-261495C6755F}" presName="rootComposite" presStyleCnt="0"/>
      <dgm:spPr/>
    </dgm:pt>
    <dgm:pt modelId="{8D1EDFE8-122B-4BF3-BDCE-4927E76CD7BE}" type="pres">
      <dgm:prSet presAssocID="{4141FAAD-212B-4D74-840B-261495C6755F}" presName="rootText" presStyleLbl="node2" presStyleIdx="1" presStyleCnt="7" custScaleX="109508">
        <dgm:presLayoutVars>
          <dgm:chPref val="3"/>
        </dgm:presLayoutVars>
      </dgm:prSet>
      <dgm:spPr/>
      <dgm:t>
        <a:bodyPr/>
        <a:lstStyle/>
        <a:p>
          <a:endParaRPr lang="en-US"/>
        </a:p>
      </dgm:t>
    </dgm:pt>
    <dgm:pt modelId="{649DC314-3A22-4C3B-AE2E-8F54123925DA}" type="pres">
      <dgm:prSet presAssocID="{4141FAAD-212B-4D74-840B-261495C6755F}" presName="rootConnector" presStyleLbl="node2" presStyleIdx="1" presStyleCnt="7"/>
      <dgm:spPr/>
    </dgm:pt>
    <dgm:pt modelId="{94013FAF-1504-4944-869A-37512A3A69E1}" type="pres">
      <dgm:prSet presAssocID="{4141FAAD-212B-4D74-840B-261495C6755F}" presName="hierChild4" presStyleCnt="0"/>
      <dgm:spPr/>
    </dgm:pt>
    <dgm:pt modelId="{BF966249-BB98-428C-86D6-5D4235703274}" type="pres">
      <dgm:prSet presAssocID="{4141FAAD-212B-4D74-840B-261495C6755F}" presName="hierChild5" presStyleCnt="0"/>
      <dgm:spPr/>
    </dgm:pt>
    <dgm:pt modelId="{A1EED41A-6F3A-4329-B76B-5741314BEE83}" type="pres">
      <dgm:prSet presAssocID="{7D623975-CEA9-42D3-B019-E284C1645920}" presName="Name64" presStyleLbl="parChTrans1D2" presStyleIdx="2" presStyleCnt="7"/>
      <dgm:spPr/>
    </dgm:pt>
    <dgm:pt modelId="{C567E44C-51F5-4CD5-BD02-3843CD1318D4}" type="pres">
      <dgm:prSet presAssocID="{125C9CD6-9A48-4256-9615-DC6A0C71467A}" presName="hierRoot2" presStyleCnt="0">
        <dgm:presLayoutVars>
          <dgm:hierBranch val="init"/>
        </dgm:presLayoutVars>
      </dgm:prSet>
      <dgm:spPr/>
    </dgm:pt>
    <dgm:pt modelId="{9317A1EC-B274-4D82-AEAB-EA89EE428006}" type="pres">
      <dgm:prSet presAssocID="{125C9CD6-9A48-4256-9615-DC6A0C71467A}" presName="rootComposite" presStyleCnt="0"/>
      <dgm:spPr/>
    </dgm:pt>
    <dgm:pt modelId="{E1C81D2B-AB20-46B8-BB13-4EAB95D725C3}" type="pres">
      <dgm:prSet presAssocID="{125C9CD6-9A48-4256-9615-DC6A0C71467A}" presName="rootText" presStyleLbl="node2" presStyleIdx="2" presStyleCnt="7" custScaleX="109433">
        <dgm:presLayoutVars>
          <dgm:chPref val="3"/>
        </dgm:presLayoutVars>
      </dgm:prSet>
      <dgm:spPr/>
      <dgm:t>
        <a:bodyPr/>
        <a:lstStyle/>
        <a:p>
          <a:endParaRPr lang="en-US"/>
        </a:p>
      </dgm:t>
    </dgm:pt>
    <dgm:pt modelId="{039BA742-0BCB-4BC0-983D-38CAEF86BC2D}" type="pres">
      <dgm:prSet presAssocID="{125C9CD6-9A48-4256-9615-DC6A0C71467A}" presName="rootConnector" presStyleLbl="node2" presStyleIdx="2" presStyleCnt="7"/>
      <dgm:spPr/>
    </dgm:pt>
    <dgm:pt modelId="{70119DB1-BCB4-41F1-B19E-E33A87D57E58}" type="pres">
      <dgm:prSet presAssocID="{125C9CD6-9A48-4256-9615-DC6A0C71467A}" presName="hierChild4" presStyleCnt="0"/>
      <dgm:spPr/>
    </dgm:pt>
    <dgm:pt modelId="{9AED7187-08F2-4437-9386-55DF198470A0}" type="pres">
      <dgm:prSet presAssocID="{125C9CD6-9A48-4256-9615-DC6A0C71467A}" presName="hierChild5" presStyleCnt="0"/>
      <dgm:spPr/>
    </dgm:pt>
    <dgm:pt modelId="{76735013-36DC-48F0-916F-A736598E42A4}" type="pres">
      <dgm:prSet presAssocID="{51521F79-0312-4EC9-A557-D8889913E2FB}" presName="Name64" presStyleLbl="parChTrans1D2" presStyleIdx="3" presStyleCnt="7"/>
      <dgm:spPr/>
    </dgm:pt>
    <dgm:pt modelId="{1A22C3A6-05D9-499A-BE78-9531AC9FC367}" type="pres">
      <dgm:prSet presAssocID="{CE31327E-437A-4499-8542-13EB6F6D412E}" presName="hierRoot2" presStyleCnt="0">
        <dgm:presLayoutVars>
          <dgm:hierBranch val="init"/>
        </dgm:presLayoutVars>
      </dgm:prSet>
      <dgm:spPr/>
    </dgm:pt>
    <dgm:pt modelId="{2C6AF208-66E0-4134-9471-49E30E865E28}" type="pres">
      <dgm:prSet presAssocID="{CE31327E-437A-4499-8542-13EB6F6D412E}" presName="rootComposite" presStyleCnt="0"/>
      <dgm:spPr/>
    </dgm:pt>
    <dgm:pt modelId="{E978A03B-6E9C-4EA6-9037-6903057E0F93}" type="pres">
      <dgm:prSet presAssocID="{CE31327E-437A-4499-8542-13EB6F6D412E}" presName="rootText" presStyleLbl="node2" presStyleIdx="3" presStyleCnt="7" custScaleX="110466">
        <dgm:presLayoutVars>
          <dgm:chPref val="3"/>
        </dgm:presLayoutVars>
      </dgm:prSet>
      <dgm:spPr/>
    </dgm:pt>
    <dgm:pt modelId="{FBB05913-5EBC-4AFA-9086-C4B5573DE643}" type="pres">
      <dgm:prSet presAssocID="{CE31327E-437A-4499-8542-13EB6F6D412E}" presName="rootConnector" presStyleLbl="node2" presStyleIdx="3" presStyleCnt="7"/>
      <dgm:spPr/>
    </dgm:pt>
    <dgm:pt modelId="{1B650413-A9BE-4548-AB26-C5968BB9B20A}" type="pres">
      <dgm:prSet presAssocID="{CE31327E-437A-4499-8542-13EB6F6D412E}" presName="hierChild4" presStyleCnt="0"/>
      <dgm:spPr/>
    </dgm:pt>
    <dgm:pt modelId="{27AB6E66-5C02-4A15-AE1E-C7088895720E}" type="pres">
      <dgm:prSet presAssocID="{CE31327E-437A-4499-8542-13EB6F6D412E}" presName="hierChild5" presStyleCnt="0"/>
      <dgm:spPr/>
    </dgm:pt>
    <dgm:pt modelId="{8AB5D012-E822-48CB-9D71-A46570292901}" type="pres">
      <dgm:prSet presAssocID="{F95DB31B-9858-4C7E-B9D1-858D144E6BAA}" presName="Name64" presStyleLbl="parChTrans1D2" presStyleIdx="4" presStyleCnt="7"/>
      <dgm:spPr/>
    </dgm:pt>
    <dgm:pt modelId="{8790B3A2-8270-49EA-B644-794C7B06E8FD}" type="pres">
      <dgm:prSet presAssocID="{40667652-0CF8-4CCA-A346-7CB30E43BD15}" presName="hierRoot2" presStyleCnt="0">
        <dgm:presLayoutVars>
          <dgm:hierBranch val="init"/>
        </dgm:presLayoutVars>
      </dgm:prSet>
      <dgm:spPr/>
    </dgm:pt>
    <dgm:pt modelId="{F6BDB1A0-EBC9-4B85-A530-EBE187F1595D}" type="pres">
      <dgm:prSet presAssocID="{40667652-0CF8-4CCA-A346-7CB30E43BD15}" presName="rootComposite" presStyleCnt="0"/>
      <dgm:spPr/>
    </dgm:pt>
    <dgm:pt modelId="{A3A6BBE4-3A38-40F3-A578-D69DACF6470D}" type="pres">
      <dgm:prSet presAssocID="{40667652-0CF8-4CCA-A346-7CB30E43BD15}" presName="rootText" presStyleLbl="node2" presStyleIdx="4" presStyleCnt="7" custScaleX="110466">
        <dgm:presLayoutVars>
          <dgm:chPref val="3"/>
        </dgm:presLayoutVars>
      </dgm:prSet>
      <dgm:spPr/>
      <dgm:t>
        <a:bodyPr/>
        <a:lstStyle/>
        <a:p>
          <a:endParaRPr lang="en-US"/>
        </a:p>
      </dgm:t>
    </dgm:pt>
    <dgm:pt modelId="{6ADED602-BFEE-42C5-8FF8-4ED81C640919}" type="pres">
      <dgm:prSet presAssocID="{40667652-0CF8-4CCA-A346-7CB30E43BD15}" presName="rootConnector" presStyleLbl="node2" presStyleIdx="4" presStyleCnt="7"/>
      <dgm:spPr/>
    </dgm:pt>
    <dgm:pt modelId="{515E9B91-4D22-4749-868F-C80194510FA4}" type="pres">
      <dgm:prSet presAssocID="{40667652-0CF8-4CCA-A346-7CB30E43BD15}" presName="hierChild4" presStyleCnt="0"/>
      <dgm:spPr/>
    </dgm:pt>
    <dgm:pt modelId="{E0AD0B0B-8A30-4E8E-BCE6-2ACC5BE0F015}" type="pres">
      <dgm:prSet presAssocID="{40667652-0CF8-4CCA-A346-7CB30E43BD15}" presName="hierChild5" presStyleCnt="0"/>
      <dgm:spPr/>
    </dgm:pt>
    <dgm:pt modelId="{800D9D2D-6AFB-4394-A30C-809968B098C6}" type="pres">
      <dgm:prSet presAssocID="{43674AD3-AE9C-4B22-BAE8-5EE7BE564EF6}" presName="Name64" presStyleLbl="parChTrans1D2" presStyleIdx="5" presStyleCnt="7"/>
      <dgm:spPr/>
    </dgm:pt>
    <dgm:pt modelId="{C2DE1F38-0FA3-4810-BE75-9C423FF01374}" type="pres">
      <dgm:prSet presAssocID="{315F4A3A-2BD8-4CD3-8257-C864A4C775EB}" presName="hierRoot2" presStyleCnt="0">
        <dgm:presLayoutVars>
          <dgm:hierBranch val="init"/>
        </dgm:presLayoutVars>
      </dgm:prSet>
      <dgm:spPr/>
    </dgm:pt>
    <dgm:pt modelId="{248E3442-1077-466B-8BDE-4CEE76419BA3}" type="pres">
      <dgm:prSet presAssocID="{315F4A3A-2BD8-4CD3-8257-C864A4C775EB}" presName="rootComposite" presStyleCnt="0"/>
      <dgm:spPr/>
    </dgm:pt>
    <dgm:pt modelId="{05AD55AF-EF44-49CB-B606-9E95CCBBDAF6}" type="pres">
      <dgm:prSet presAssocID="{315F4A3A-2BD8-4CD3-8257-C864A4C775EB}" presName="rootText" presStyleLbl="node2" presStyleIdx="5" presStyleCnt="7" custScaleX="110391">
        <dgm:presLayoutVars>
          <dgm:chPref val="3"/>
        </dgm:presLayoutVars>
      </dgm:prSet>
      <dgm:spPr/>
    </dgm:pt>
    <dgm:pt modelId="{799C3A19-552D-457A-A386-540DE091669E}" type="pres">
      <dgm:prSet presAssocID="{315F4A3A-2BD8-4CD3-8257-C864A4C775EB}" presName="rootConnector" presStyleLbl="node2" presStyleIdx="5" presStyleCnt="7"/>
      <dgm:spPr/>
    </dgm:pt>
    <dgm:pt modelId="{9C386BB1-7647-41A0-B86B-8062AD032211}" type="pres">
      <dgm:prSet presAssocID="{315F4A3A-2BD8-4CD3-8257-C864A4C775EB}" presName="hierChild4" presStyleCnt="0"/>
      <dgm:spPr/>
    </dgm:pt>
    <dgm:pt modelId="{CC52B9A2-9623-4E4F-BF07-AC35C5C27820}" type="pres">
      <dgm:prSet presAssocID="{315F4A3A-2BD8-4CD3-8257-C864A4C775EB}" presName="hierChild5" presStyleCnt="0"/>
      <dgm:spPr/>
    </dgm:pt>
    <dgm:pt modelId="{72DF112D-2DA3-40B8-AEDF-C2875B2EBD06}" type="pres">
      <dgm:prSet presAssocID="{75D97B4F-19A8-48E0-A082-942D974ED96B}" presName="Name64" presStyleLbl="parChTrans1D2" presStyleIdx="6" presStyleCnt="7"/>
      <dgm:spPr/>
    </dgm:pt>
    <dgm:pt modelId="{31366A2E-46CF-4DB3-BB9B-147529E57B11}" type="pres">
      <dgm:prSet presAssocID="{55B48EC9-E2A9-4B9A-89A5-334EB6C14239}" presName="hierRoot2" presStyleCnt="0">
        <dgm:presLayoutVars>
          <dgm:hierBranch val="init"/>
        </dgm:presLayoutVars>
      </dgm:prSet>
      <dgm:spPr/>
    </dgm:pt>
    <dgm:pt modelId="{7D5FDF28-83DC-4E3E-B4BB-2E89053BA22C}" type="pres">
      <dgm:prSet presAssocID="{55B48EC9-E2A9-4B9A-89A5-334EB6C14239}" presName="rootComposite" presStyleCnt="0"/>
      <dgm:spPr/>
    </dgm:pt>
    <dgm:pt modelId="{DE33EB63-552D-431A-ACD2-651B01CF5DA2}" type="pres">
      <dgm:prSet presAssocID="{55B48EC9-E2A9-4B9A-89A5-334EB6C14239}" presName="rootText" presStyleLbl="node2" presStyleIdx="6" presStyleCnt="7" custScaleX="110466">
        <dgm:presLayoutVars>
          <dgm:chPref val="3"/>
        </dgm:presLayoutVars>
      </dgm:prSet>
      <dgm:spPr/>
    </dgm:pt>
    <dgm:pt modelId="{BB92EF9F-21A6-4CBB-A43D-CCABE9AE27F2}" type="pres">
      <dgm:prSet presAssocID="{55B48EC9-E2A9-4B9A-89A5-334EB6C14239}" presName="rootConnector" presStyleLbl="node2" presStyleIdx="6" presStyleCnt="7"/>
      <dgm:spPr/>
    </dgm:pt>
    <dgm:pt modelId="{4DDCCDD1-9342-4035-8385-0C753E94D0FE}" type="pres">
      <dgm:prSet presAssocID="{55B48EC9-E2A9-4B9A-89A5-334EB6C14239}" presName="hierChild4" presStyleCnt="0"/>
      <dgm:spPr/>
    </dgm:pt>
    <dgm:pt modelId="{2C8FB7A5-9FBA-4974-995D-4F975122F28A}" type="pres">
      <dgm:prSet presAssocID="{55B48EC9-E2A9-4B9A-89A5-334EB6C14239}" presName="hierChild5" presStyleCnt="0"/>
      <dgm:spPr/>
    </dgm:pt>
    <dgm:pt modelId="{750F2D5E-D372-4183-8B24-1C59ADFF4D99}" type="pres">
      <dgm:prSet presAssocID="{AD374F53-8440-4F99-BF74-D4031D02ED30}" presName="hierChild3" presStyleCnt="0"/>
      <dgm:spPr/>
    </dgm:pt>
  </dgm:ptLst>
  <dgm:cxnLst>
    <dgm:cxn modelId="{CC5B5CBE-621D-4B94-9A2E-107341DC5E9B}" type="presOf" srcId="{40667652-0CF8-4CCA-A346-7CB30E43BD15}" destId="{A3A6BBE4-3A38-40F3-A578-D69DACF6470D}" srcOrd="0" destOrd="0" presId="urn:microsoft.com/office/officeart/2009/3/layout/HorizontalOrganizationChart"/>
    <dgm:cxn modelId="{77695C68-9E06-4892-8121-00DAE3A8BE6C}" type="presOf" srcId="{125C9CD6-9A48-4256-9615-DC6A0C71467A}" destId="{039BA742-0BCB-4BC0-983D-38CAEF86BC2D}" srcOrd="1" destOrd="0" presId="urn:microsoft.com/office/officeart/2009/3/layout/HorizontalOrganizationChart"/>
    <dgm:cxn modelId="{B73C200D-C87B-4272-AF0F-C927EAB6F0B6}" type="presOf" srcId="{40667652-0CF8-4CCA-A346-7CB30E43BD15}" destId="{6ADED602-BFEE-42C5-8FF8-4ED81C640919}" srcOrd="1" destOrd="0" presId="urn:microsoft.com/office/officeart/2009/3/layout/HorizontalOrganizationChart"/>
    <dgm:cxn modelId="{AF47EFC4-4668-4F33-BED2-C2D80D08750A}" type="presOf" srcId="{43674AD3-AE9C-4B22-BAE8-5EE7BE564EF6}" destId="{800D9D2D-6AFB-4394-A30C-809968B098C6}" srcOrd="0" destOrd="0" presId="urn:microsoft.com/office/officeart/2009/3/layout/HorizontalOrganizationChart"/>
    <dgm:cxn modelId="{65A41259-81C9-43D9-81EF-704AF10A7E6D}" type="presOf" srcId="{41657E07-BEEF-4412-A907-6E8F6D9C79A3}" destId="{E8703C8F-B5EE-418C-A94A-E234D19F1EC8}" srcOrd="1" destOrd="0" presId="urn:microsoft.com/office/officeart/2009/3/layout/HorizontalOrganizationChart"/>
    <dgm:cxn modelId="{56A87B5F-9DAB-47B1-A73A-4777BB169446}" type="presOf" srcId="{F95DB31B-9858-4C7E-B9D1-858D144E6BAA}" destId="{8AB5D012-E822-48CB-9D71-A46570292901}" srcOrd="0" destOrd="0" presId="urn:microsoft.com/office/officeart/2009/3/layout/HorizontalOrganizationChart"/>
    <dgm:cxn modelId="{38BC643A-093C-4C63-A0E5-D30CE2C9F70A}" type="presOf" srcId="{55B48EC9-E2A9-4B9A-89A5-334EB6C14239}" destId="{BB92EF9F-21A6-4CBB-A43D-CCABE9AE27F2}" srcOrd="1" destOrd="0" presId="urn:microsoft.com/office/officeart/2009/3/layout/HorizontalOrganizationChart"/>
    <dgm:cxn modelId="{1CAAD45B-B64C-4D16-8DAD-5BD727027328}" type="presOf" srcId="{315F4A3A-2BD8-4CD3-8257-C864A4C775EB}" destId="{05AD55AF-EF44-49CB-B606-9E95CCBBDAF6}" srcOrd="0" destOrd="0" presId="urn:microsoft.com/office/officeart/2009/3/layout/HorizontalOrganizationChart"/>
    <dgm:cxn modelId="{C391DEA3-9040-4140-AC76-F39B358658AC}" type="presOf" srcId="{CE31327E-437A-4499-8542-13EB6F6D412E}" destId="{E978A03B-6E9C-4EA6-9037-6903057E0F93}" srcOrd="0" destOrd="0" presId="urn:microsoft.com/office/officeart/2009/3/layout/HorizontalOrganizationChart"/>
    <dgm:cxn modelId="{758438E1-01F6-4DB0-8DB3-7FBB9C667DFE}" type="presOf" srcId="{C5AF231C-D7A7-47EB-8E4B-94658B405D2D}" destId="{4C9DDF02-2061-45F2-837A-3A7985871712}" srcOrd="0" destOrd="0" presId="urn:microsoft.com/office/officeart/2009/3/layout/HorizontalOrganizationChart"/>
    <dgm:cxn modelId="{F5515BA4-31C3-4A20-95CD-FE458EAF2635}" srcId="{AD374F53-8440-4F99-BF74-D4031D02ED30}" destId="{315F4A3A-2BD8-4CD3-8257-C864A4C775EB}" srcOrd="5" destOrd="0" parTransId="{43674AD3-AE9C-4B22-BAE8-5EE7BE564EF6}" sibTransId="{3EEF29B2-7833-43B8-AC94-EB4C48FB51EE}"/>
    <dgm:cxn modelId="{45F65509-1DD4-403D-86A2-9D848ABC6DE2}" srcId="{AD374F53-8440-4F99-BF74-D4031D02ED30}" destId="{4141FAAD-212B-4D74-840B-261495C6755F}" srcOrd="1" destOrd="0" parTransId="{B2F68342-B8EF-4687-B22C-DD754ABCAA7B}" sibTransId="{5AA66CC7-25CE-4044-856D-3E819A1513D1}"/>
    <dgm:cxn modelId="{584A24E0-2738-4C74-BC5B-B432C2C893FD}" type="presOf" srcId="{41657E07-BEEF-4412-A907-6E8F6D9C79A3}" destId="{7DE1B284-D863-4E3C-BB95-7D5C4142D017}" srcOrd="0" destOrd="0" presId="urn:microsoft.com/office/officeart/2009/3/layout/HorizontalOrganizationChart"/>
    <dgm:cxn modelId="{0AE31621-5EFD-4471-B62F-7DA9A07DF9B5}" type="presOf" srcId="{B998DC43-FCE1-4455-877F-03F4BE1488FC}" destId="{AFA6FC34-D341-4FD4-AAE1-C1B5349E79F1}" srcOrd="0" destOrd="0" presId="urn:microsoft.com/office/officeart/2009/3/layout/HorizontalOrganizationChart"/>
    <dgm:cxn modelId="{891AC008-6189-4735-9920-A7B73354CA49}" type="presOf" srcId="{CE31327E-437A-4499-8542-13EB6F6D412E}" destId="{FBB05913-5EBC-4AFA-9086-C4B5573DE643}" srcOrd="1" destOrd="0" presId="urn:microsoft.com/office/officeart/2009/3/layout/HorizontalOrganizationChart"/>
    <dgm:cxn modelId="{828A57BD-6E6D-4E76-8C31-53B9262C83DF}" type="presOf" srcId="{AD374F53-8440-4F99-BF74-D4031D02ED30}" destId="{C67B8EF9-5354-4C31-92C0-FCAE730A186A}" srcOrd="0" destOrd="0" presId="urn:microsoft.com/office/officeart/2009/3/layout/HorizontalOrganizationChart"/>
    <dgm:cxn modelId="{39AD077E-B518-4729-BA74-F98609E0C972}" srcId="{AD374F53-8440-4F99-BF74-D4031D02ED30}" destId="{40667652-0CF8-4CCA-A346-7CB30E43BD15}" srcOrd="4" destOrd="0" parTransId="{F95DB31B-9858-4C7E-B9D1-858D144E6BAA}" sibTransId="{61C4AC57-00DD-45E6-BD7F-EFD3F865AFB8}"/>
    <dgm:cxn modelId="{7FBED66A-21B3-4840-8F1D-05112193D91C}" srcId="{AD374F53-8440-4F99-BF74-D4031D02ED30}" destId="{55B48EC9-E2A9-4B9A-89A5-334EB6C14239}" srcOrd="6" destOrd="0" parTransId="{75D97B4F-19A8-48E0-A082-942D974ED96B}" sibTransId="{044D6342-41F4-46A4-80C1-CFC467EADA5F}"/>
    <dgm:cxn modelId="{C53CF804-814F-4EDA-B272-B7A92AE20627}" srcId="{C5AF231C-D7A7-47EB-8E4B-94658B405D2D}" destId="{AD374F53-8440-4F99-BF74-D4031D02ED30}" srcOrd="0" destOrd="0" parTransId="{D3B1E3B5-7952-455E-AEA6-4E3EA5BDBDDB}" sibTransId="{61AB766A-C098-4774-BBAF-7993D55A79BB}"/>
    <dgm:cxn modelId="{2F3DBA46-A346-4B4E-A9AE-9831AB00D1DC}" type="presOf" srcId="{51521F79-0312-4EC9-A557-D8889913E2FB}" destId="{76735013-36DC-48F0-916F-A736598E42A4}" srcOrd="0" destOrd="0" presId="urn:microsoft.com/office/officeart/2009/3/layout/HorizontalOrganizationChart"/>
    <dgm:cxn modelId="{F1606731-D802-4D75-B05B-84FF600B9465}" type="presOf" srcId="{B2F68342-B8EF-4687-B22C-DD754ABCAA7B}" destId="{C7DF0F69-9803-4CEF-8F60-F0FC42660CE1}" srcOrd="0" destOrd="0" presId="urn:microsoft.com/office/officeart/2009/3/layout/HorizontalOrganizationChart"/>
    <dgm:cxn modelId="{8E926977-B813-4E8B-86DF-A8ACAAE2E4AB}" srcId="{AD374F53-8440-4F99-BF74-D4031D02ED30}" destId="{CE31327E-437A-4499-8542-13EB6F6D412E}" srcOrd="3" destOrd="0" parTransId="{51521F79-0312-4EC9-A557-D8889913E2FB}" sibTransId="{29279750-5FEF-43F8-B39E-F969D0B1F537}"/>
    <dgm:cxn modelId="{A39767C7-8338-445D-81E9-ED3990AB429C}" type="presOf" srcId="{315F4A3A-2BD8-4CD3-8257-C864A4C775EB}" destId="{799C3A19-552D-457A-A386-540DE091669E}" srcOrd="1" destOrd="0" presId="urn:microsoft.com/office/officeart/2009/3/layout/HorizontalOrganizationChart"/>
    <dgm:cxn modelId="{D6AC3AFC-F664-4591-972E-DE8AD76C64CE}" type="presOf" srcId="{AD374F53-8440-4F99-BF74-D4031D02ED30}" destId="{3385F246-0AE3-4BE1-9F7D-8540B70BCD59}" srcOrd="1" destOrd="0" presId="urn:microsoft.com/office/officeart/2009/3/layout/HorizontalOrganizationChart"/>
    <dgm:cxn modelId="{617E5947-4585-4551-B653-C8BE0AE02A26}" type="presOf" srcId="{4141FAAD-212B-4D74-840B-261495C6755F}" destId="{649DC314-3A22-4C3B-AE2E-8F54123925DA}" srcOrd="1" destOrd="0" presId="urn:microsoft.com/office/officeart/2009/3/layout/HorizontalOrganizationChart"/>
    <dgm:cxn modelId="{81B9F3FF-3EAE-4342-B066-9CF10612424B}" type="presOf" srcId="{55B48EC9-E2A9-4B9A-89A5-334EB6C14239}" destId="{DE33EB63-552D-431A-ACD2-651B01CF5DA2}" srcOrd="0" destOrd="0" presId="urn:microsoft.com/office/officeart/2009/3/layout/HorizontalOrganizationChart"/>
    <dgm:cxn modelId="{B2C6E52D-EC55-41A0-A272-B6FC1669F997}" srcId="{AD374F53-8440-4F99-BF74-D4031D02ED30}" destId="{41657E07-BEEF-4412-A907-6E8F6D9C79A3}" srcOrd="0" destOrd="0" parTransId="{B998DC43-FCE1-4455-877F-03F4BE1488FC}" sibTransId="{1EB7CDC2-3B60-4CBA-9D1D-4638F793416D}"/>
    <dgm:cxn modelId="{C47CFD40-5DEC-4095-9398-29DC540A1D61}" type="presOf" srcId="{75D97B4F-19A8-48E0-A082-942D974ED96B}" destId="{72DF112D-2DA3-40B8-AEDF-C2875B2EBD06}" srcOrd="0" destOrd="0" presId="urn:microsoft.com/office/officeart/2009/3/layout/HorizontalOrganizationChart"/>
    <dgm:cxn modelId="{9FAF3836-94AA-41B6-8E27-A69E6C52CDDA}" type="presOf" srcId="{7D623975-CEA9-42D3-B019-E284C1645920}" destId="{A1EED41A-6F3A-4329-B76B-5741314BEE83}" srcOrd="0" destOrd="0" presId="urn:microsoft.com/office/officeart/2009/3/layout/HorizontalOrganizationChart"/>
    <dgm:cxn modelId="{94D913E8-A51A-4C26-9564-E1C541081725}" type="presOf" srcId="{125C9CD6-9A48-4256-9615-DC6A0C71467A}" destId="{E1C81D2B-AB20-46B8-BB13-4EAB95D725C3}" srcOrd="0" destOrd="0" presId="urn:microsoft.com/office/officeart/2009/3/layout/HorizontalOrganizationChart"/>
    <dgm:cxn modelId="{92250493-61FE-42B1-AF6F-2E72CD536509}" type="presOf" srcId="{4141FAAD-212B-4D74-840B-261495C6755F}" destId="{8D1EDFE8-122B-4BF3-BDCE-4927E76CD7BE}" srcOrd="0" destOrd="0" presId="urn:microsoft.com/office/officeart/2009/3/layout/HorizontalOrganizationChart"/>
    <dgm:cxn modelId="{C853506A-EA80-43B0-ABBF-2E43E0B749F1}" srcId="{AD374F53-8440-4F99-BF74-D4031D02ED30}" destId="{125C9CD6-9A48-4256-9615-DC6A0C71467A}" srcOrd="2" destOrd="0" parTransId="{7D623975-CEA9-42D3-B019-E284C1645920}" sibTransId="{17B27677-B58E-43FD-949E-81AF4F1292CD}"/>
    <dgm:cxn modelId="{6A90748B-9552-433F-AE4A-2D9FE838917D}" type="presParOf" srcId="{4C9DDF02-2061-45F2-837A-3A7985871712}" destId="{8DF2325E-A6DD-4D2C-98C5-8A1993B7D757}" srcOrd="0" destOrd="0" presId="urn:microsoft.com/office/officeart/2009/3/layout/HorizontalOrganizationChart"/>
    <dgm:cxn modelId="{2CD162FF-DE8B-4E91-AA95-3C39891A7036}" type="presParOf" srcId="{8DF2325E-A6DD-4D2C-98C5-8A1993B7D757}" destId="{7E9E52D3-66EB-4D4F-B42F-A35767663493}" srcOrd="0" destOrd="0" presId="urn:microsoft.com/office/officeart/2009/3/layout/HorizontalOrganizationChart"/>
    <dgm:cxn modelId="{2EA7DC73-64CA-4023-938E-9A1A2AE55899}" type="presParOf" srcId="{7E9E52D3-66EB-4D4F-B42F-A35767663493}" destId="{C67B8EF9-5354-4C31-92C0-FCAE730A186A}" srcOrd="0" destOrd="0" presId="urn:microsoft.com/office/officeart/2009/3/layout/HorizontalOrganizationChart"/>
    <dgm:cxn modelId="{B7BB24CE-B504-4CCB-85E5-370F4BF8E5A0}" type="presParOf" srcId="{7E9E52D3-66EB-4D4F-B42F-A35767663493}" destId="{3385F246-0AE3-4BE1-9F7D-8540B70BCD59}" srcOrd="1" destOrd="0" presId="urn:microsoft.com/office/officeart/2009/3/layout/HorizontalOrganizationChart"/>
    <dgm:cxn modelId="{015FBAE7-124B-4FC8-A3C1-905AACBE6653}" type="presParOf" srcId="{8DF2325E-A6DD-4D2C-98C5-8A1993B7D757}" destId="{FC0EA98C-D994-414F-8CCA-CE90F510A483}" srcOrd="1" destOrd="0" presId="urn:microsoft.com/office/officeart/2009/3/layout/HorizontalOrganizationChart"/>
    <dgm:cxn modelId="{80590788-4619-4BC9-9EA8-90B1B47DAE30}" type="presParOf" srcId="{FC0EA98C-D994-414F-8CCA-CE90F510A483}" destId="{AFA6FC34-D341-4FD4-AAE1-C1B5349E79F1}" srcOrd="0" destOrd="0" presId="urn:microsoft.com/office/officeart/2009/3/layout/HorizontalOrganizationChart"/>
    <dgm:cxn modelId="{7BB4E67B-0707-4A5D-AFB1-0ECFF5288873}" type="presParOf" srcId="{FC0EA98C-D994-414F-8CCA-CE90F510A483}" destId="{68B719E1-62A4-429B-83EB-26DC046923BC}" srcOrd="1" destOrd="0" presId="urn:microsoft.com/office/officeart/2009/3/layout/HorizontalOrganizationChart"/>
    <dgm:cxn modelId="{8C3974C0-F93B-4B79-BCCC-EF091A6C52ED}" type="presParOf" srcId="{68B719E1-62A4-429B-83EB-26DC046923BC}" destId="{C8673B60-849A-44CF-8887-642ED10A77C3}" srcOrd="0" destOrd="0" presId="urn:microsoft.com/office/officeart/2009/3/layout/HorizontalOrganizationChart"/>
    <dgm:cxn modelId="{D601A63A-ED4A-4B9C-833D-B76F250FD618}" type="presParOf" srcId="{C8673B60-849A-44CF-8887-642ED10A77C3}" destId="{7DE1B284-D863-4E3C-BB95-7D5C4142D017}" srcOrd="0" destOrd="0" presId="urn:microsoft.com/office/officeart/2009/3/layout/HorizontalOrganizationChart"/>
    <dgm:cxn modelId="{63F6781E-C7F2-4D3A-9A94-2DC1644E20FD}" type="presParOf" srcId="{C8673B60-849A-44CF-8887-642ED10A77C3}" destId="{E8703C8F-B5EE-418C-A94A-E234D19F1EC8}" srcOrd="1" destOrd="0" presId="urn:microsoft.com/office/officeart/2009/3/layout/HorizontalOrganizationChart"/>
    <dgm:cxn modelId="{797D5848-A0C3-479B-8ACF-AAC19035B667}" type="presParOf" srcId="{68B719E1-62A4-429B-83EB-26DC046923BC}" destId="{ACD7B564-746D-40E7-9C77-6ED6F30DF368}" srcOrd="1" destOrd="0" presId="urn:microsoft.com/office/officeart/2009/3/layout/HorizontalOrganizationChart"/>
    <dgm:cxn modelId="{C6A6DC89-2B42-4338-8D8A-5AF604E39001}" type="presParOf" srcId="{68B719E1-62A4-429B-83EB-26DC046923BC}" destId="{56F8F8D7-2AF1-4D8C-A284-EB117E80CA85}" srcOrd="2" destOrd="0" presId="urn:microsoft.com/office/officeart/2009/3/layout/HorizontalOrganizationChart"/>
    <dgm:cxn modelId="{5412A57D-B1D5-4483-AEF2-22B2321E9DD7}" type="presParOf" srcId="{FC0EA98C-D994-414F-8CCA-CE90F510A483}" destId="{C7DF0F69-9803-4CEF-8F60-F0FC42660CE1}" srcOrd="2" destOrd="0" presId="urn:microsoft.com/office/officeart/2009/3/layout/HorizontalOrganizationChart"/>
    <dgm:cxn modelId="{04FDFA7F-02AE-41B5-928C-EF76FB0C3AA0}" type="presParOf" srcId="{FC0EA98C-D994-414F-8CCA-CE90F510A483}" destId="{2434E282-2FED-460D-9EA3-FDFDD3C76366}" srcOrd="3" destOrd="0" presId="urn:microsoft.com/office/officeart/2009/3/layout/HorizontalOrganizationChart"/>
    <dgm:cxn modelId="{A7EDA97A-3A0B-416C-81BD-F0179FA40244}" type="presParOf" srcId="{2434E282-2FED-460D-9EA3-FDFDD3C76366}" destId="{665D6DC4-482C-42F7-AAB4-BB4D6C3B5D9E}" srcOrd="0" destOrd="0" presId="urn:microsoft.com/office/officeart/2009/3/layout/HorizontalOrganizationChart"/>
    <dgm:cxn modelId="{33A55CBF-0BCA-4FE2-B387-8894F81673E2}" type="presParOf" srcId="{665D6DC4-482C-42F7-AAB4-BB4D6C3B5D9E}" destId="{8D1EDFE8-122B-4BF3-BDCE-4927E76CD7BE}" srcOrd="0" destOrd="0" presId="urn:microsoft.com/office/officeart/2009/3/layout/HorizontalOrganizationChart"/>
    <dgm:cxn modelId="{7A0F8865-3FBB-4709-923D-F900E2B0B99A}" type="presParOf" srcId="{665D6DC4-482C-42F7-AAB4-BB4D6C3B5D9E}" destId="{649DC314-3A22-4C3B-AE2E-8F54123925DA}" srcOrd="1" destOrd="0" presId="urn:microsoft.com/office/officeart/2009/3/layout/HorizontalOrganizationChart"/>
    <dgm:cxn modelId="{65AF7D15-E19B-418C-9A60-14631A4626E5}" type="presParOf" srcId="{2434E282-2FED-460D-9EA3-FDFDD3C76366}" destId="{94013FAF-1504-4944-869A-37512A3A69E1}" srcOrd="1" destOrd="0" presId="urn:microsoft.com/office/officeart/2009/3/layout/HorizontalOrganizationChart"/>
    <dgm:cxn modelId="{89080960-250A-4689-A9D4-AD5B97D9193E}" type="presParOf" srcId="{2434E282-2FED-460D-9EA3-FDFDD3C76366}" destId="{BF966249-BB98-428C-86D6-5D4235703274}" srcOrd="2" destOrd="0" presId="urn:microsoft.com/office/officeart/2009/3/layout/HorizontalOrganizationChart"/>
    <dgm:cxn modelId="{26DBBA02-48C1-48A9-9711-4358D7F24DCE}" type="presParOf" srcId="{FC0EA98C-D994-414F-8CCA-CE90F510A483}" destId="{A1EED41A-6F3A-4329-B76B-5741314BEE83}" srcOrd="4" destOrd="0" presId="urn:microsoft.com/office/officeart/2009/3/layout/HorizontalOrganizationChart"/>
    <dgm:cxn modelId="{3ED7077F-7FB9-4540-AC7E-B2C144B7CA72}" type="presParOf" srcId="{FC0EA98C-D994-414F-8CCA-CE90F510A483}" destId="{C567E44C-51F5-4CD5-BD02-3843CD1318D4}" srcOrd="5" destOrd="0" presId="urn:microsoft.com/office/officeart/2009/3/layout/HorizontalOrganizationChart"/>
    <dgm:cxn modelId="{763274A6-7322-494C-B1B3-99C13DCB890C}" type="presParOf" srcId="{C567E44C-51F5-4CD5-BD02-3843CD1318D4}" destId="{9317A1EC-B274-4D82-AEAB-EA89EE428006}" srcOrd="0" destOrd="0" presId="urn:microsoft.com/office/officeart/2009/3/layout/HorizontalOrganizationChart"/>
    <dgm:cxn modelId="{0372774A-5156-4558-9C0D-0A4348FB023B}" type="presParOf" srcId="{9317A1EC-B274-4D82-AEAB-EA89EE428006}" destId="{E1C81D2B-AB20-46B8-BB13-4EAB95D725C3}" srcOrd="0" destOrd="0" presId="urn:microsoft.com/office/officeart/2009/3/layout/HorizontalOrganizationChart"/>
    <dgm:cxn modelId="{D688B4FF-C80C-4DDC-8EF0-DECF0404085A}" type="presParOf" srcId="{9317A1EC-B274-4D82-AEAB-EA89EE428006}" destId="{039BA742-0BCB-4BC0-983D-38CAEF86BC2D}" srcOrd="1" destOrd="0" presId="urn:microsoft.com/office/officeart/2009/3/layout/HorizontalOrganizationChart"/>
    <dgm:cxn modelId="{DA7CEA57-9CAE-46FC-9B4C-82BF6F251B19}" type="presParOf" srcId="{C567E44C-51F5-4CD5-BD02-3843CD1318D4}" destId="{70119DB1-BCB4-41F1-B19E-E33A87D57E58}" srcOrd="1" destOrd="0" presId="urn:microsoft.com/office/officeart/2009/3/layout/HorizontalOrganizationChart"/>
    <dgm:cxn modelId="{B600FB8F-F50B-4521-AB3F-31A57A6B0315}" type="presParOf" srcId="{C567E44C-51F5-4CD5-BD02-3843CD1318D4}" destId="{9AED7187-08F2-4437-9386-55DF198470A0}" srcOrd="2" destOrd="0" presId="urn:microsoft.com/office/officeart/2009/3/layout/HorizontalOrganizationChart"/>
    <dgm:cxn modelId="{96670F47-C7D5-4EF3-8E28-949D642670E6}" type="presParOf" srcId="{FC0EA98C-D994-414F-8CCA-CE90F510A483}" destId="{76735013-36DC-48F0-916F-A736598E42A4}" srcOrd="6" destOrd="0" presId="urn:microsoft.com/office/officeart/2009/3/layout/HorizontalOrganizationChart"/>
    <dgm:cxn modelId="{69576CE4-0AAC-4FF7-921E-46D719966C38}" type="presParOf" srcId="{FC0EA98C-D994-414F-8CCA-CE90F510A483}" destId="{1A22C3A6-05D9-499A-BE78-9531AC9FC367}" srcOrd="7" destOrd="0" presId="urn:microsoft.com/office/officeart/2009/3/layout/HorizontalOrganizationChart"/>
    <dgm:cxn modelId="{F8A54739-6C9D-4482-B392-2596BBD3EC24}" type="presParOf" srcId="{1A22C3A6-05D9-499A-BE78-9531AC9FC367}" destId="{2C6AF208-66E0-4134-9471-49E30E865E28}" srcOrd="0" destOrd="0" presId="urn:microsoft.com/office/officeart/2009/3/layout/HorizontalOrganizationChart"/>
    <dgm:cxn modelId="{D058AA38-C9D0-4B0F-AAC1-8816589B8101}" type="presParOf" srcId="{2C6AF208-66E0-4134-9471-49E30E865E28}" destId="{E978A03B-6E9C-4EA6-9037-6903057E0F93}" srcOrd="0" destOrd="0" presId="urn:microsoft.com/office/officeart/2009/3/layout/HorizontalOrganizationChart"/>
    <dgm:cxn modelId="{9D5D45D8-4CFB-4103-8753-6FEFAB44B186}" type="presParOf" srcId="{2C6AF208-66E0-4134-9471-49E30E865E28}" destId="{FBB05913-5EBC-4AFA-9086-C4B5573DE643}" srcOrd="1" destOrd="0" presId="urn:microsoft.com/office/officeart/2009/3/layout/HorizontalOrganizationChart"/>
    <dgm:cxn modelId="{AC4FED60-6B58-416F-8DCC-F292DB334096}" type="presParOf" srcId="{1A22C3A6-05D9-499A-BE78-9531AC9FC367}" destId="{1B650413-A9BE-4548-AB26-C5968BB9B20A}" srcOrd="1" destOrd="0" presId="urn:microsoft.com/office/officeart/2009/3/layout/HorizontalOrganizationChart"/>
    <dgm:cxn modelId="{4482E37C-BB92-4327-8319-F117D68BD329}" type="presParOf" srcId="{1A22C3A6-05D9-499A-BE78-9531AC9FC367}" destId="{27AB6E66-5C02-4A15-AE1E-C7088895720E}" srcOrd="2" destOrd="0" presId="urn:microsoft.com/office/officeart/2009/3/layout/HorizontalOrganizationChart"/>
    <dgm:cxn modelId="{387F905D-E338-42FA-814D-11858883A913}" type="presParOf" srcId="{FC0EA98C-D994-414F-8CCA-CE90F510A483}" destId="{8AB5D012-E822-48CB-9D71-A46570292901}" srcOrd="8" destOrd="0" presId="urn:microsoft.com/office/officeart/2009/3/layout/HorizontalOrganizationChart"/>
    <dgm:cxn modelId="{1D3C5190-EC1D-4A0D-A968-BBA3F0089B3E}" type="presParOf" srcId="{FC0EA98C-D994-414F-8CCA-CE90F510A483}" destId="{8790B3A2-8270-49EA-B644-794C7B06E8FD}" srcOrd="9" destOrd="0" presId="urn:microsoft.com/office/officeart/2009/3/layout/HorizontalOrganizationChart"/>
    <dgm:cxn modelId="{DBB099E7-A909-4EE3-B861-BCF506E18A0B}" type="presParOf" srcId="{8790B3A2-8270-49EA-B644-794C7B06E8FD}" destId="{F6BDB1A0-EBC9-4B85-A530-EBE187F1595D}" srcOrd="0" destOrd="0" presId="urn:microsoft.com/office/officeart/2009/3/layout/HorizontalOrganizationChart"/>
    <dgm:cxn modelId="{4DAE84BE-3A65-4ACF-A023-95A00187D150}" type="presParOf" srcId="{F6BDB1A0-EBC9-4B85-A530-EBE187F1595D}" destId="{A3A6BBE4-3A38-40F3-A578-D69DACF6470D}" srcOrd="0" destOrd="0" presId="urn:microsoft.com/office/officeart/2009/3/layout/HorizontalOrganizationChart"/>
    <dgm:cxn modelId="{E6CCE165-BB46-40DE-9F14-F64CF250DF82}" type="presParOf" srcId="{F6BDB1A0-EBC9-4B85-A530-EBE187F1595D}" destId="{6ADED602-BFEE-42C5-8FF8-4ED81C640919}" srcOrd="1" destOrd="0" presId="urn:microsoft.com/office/officeart/2009/3/layout/HorizontalOrganizationChart"/>
    <dgm:cxn modelId="{FC5CB418-33F9-4B8F-A657-0AAE5D4006DC}" type="presParOf" srcId="{8790B3A2-8270-49EA-B644-794C7B06E8FD}" destId="{515E9B91-4D22-4749-868F-C80194510FA4}" srcOrd="1" destOrd="0" presId="urn:microsoft.com/office/officeart/2009/3/layout/HorizontalOrganizationChart"/>
    <dgm:cxn modelId="{8ADF25B1-D403-4D82-9C63-D42CF228CDA8}" type="presParOf" srcId="{8790B3A2-8270-49EA-B644-794C7B06E8FD}" destId="{E0AD0B0B-8A30-4E8E-BCE6-2ACC5BE0F015}" srcOrd="2" destOrd="0" presId="urn:microsoft.com/office/officeart/2009/3/layout/HorizontalOrganizationChart"/>
    <dgm:cxn modelId="{DC23FD6C-C567-4ADB-B290-FF4EFD83D43C}" type="presParOf" srcId="{FC0EA98C-D994-414F-8CCA-CE90F510A483}" destId="{800D9D2D-6AFB-4394-A30C-809968B098C6}" srcOrd="10" destOrd="0" presId="urn:microsoft.com/office/officeart/2009/3/layout/HorizontalOrganizationChart"/>
    <dgm:cxn modelId="{E697CE69-229A-47D6-BE2E-899D993F1446}" type="presParOf" srcId="{FC0EA98C-D994-414F-8CCA-CE90F510A483}" destId="{C2DE1F38-0FA3-4810-BE75-9C423FF01374}" srcOrd="11" destOrd="0" presId="urn:microsoft.com/office/officeart/2009/3/layout/HorizontalOrganizationChart"/>
    <dgm:cxn modelId="{602AF7F7-656F-4B7F-BFC9-A02C6F7B8B8B}" type="presParOf" srcId="{C2DE1F38-0FA3-4810-BE75-9C423FF01374}" destId="{248E3442-1077-466B-8BDE-4CEE76419BA3}" srcOrd="0" destOrd="0" presId="urn:microsoft.com/office/officeart/2009/3/layout/HorizontalOrganizationChart"/>
    <dgm:cxn modelId="{435539B5-CB61-47D4-9838-3CC2DF4220E3}" type="presParOf" srcId="{248E3442-1077-466B-8BDE-4CEE76419BA3}" destId="{05AD55AF-EF44-49CB-B606-9E95CCBBDAF6}" srcOrd="0" destOrd="0" presId="urn:microsoft.com/office/officeart/2009/3/layout/HorizontalOrganizationChart"/>
    <dgm:cxn modelId="{DCE901E1-70D1-4B6B-924C-BACDAA0CA98E}" type="presParOf" srcId="{248E3442-1077-466B-8BDE-4CEE76419BA3}" destId="{799C3A19-552D-457A-A386-540DE091669E}" srcOrd="1" destOrd="0" presId="urn:microsoft.com/office/officeart/2009/3/layout/HorizontalOrganizationChart"/>
    <dgm:cxn modelId="{511D02C2-226A-4427-ABA4-60B0F258B779}" type="presParOf" srcId="{C2DE1F38-0FA3-4810-BE75-9C423FF01374}" destId="{9C386BB1-7647-41A0-B86B-8062AD032211}" srcOrd="1" destOrd="0" presId="urn:microsoft.com/office/officeart/2009/3/layout/HorizontalOrganizationChart"/>
    <dgm:cxn modelId="{8FC5C1F1-5285-4870-8BFE-68AAD25E6B18}" type="presParOf" srcId="{C2DE1F38-0FA3-4810-BE75-9C423FF01374}" destId="{CC52B9A2-9623-4E4F-BF07-AC35C5C27820}" srcOrd="2" destOrd="0" presId="urn:microsoft.com/office/officeart/2009/3/layout/HorizontalOrganizationChart"/>
    <dgm:cxn modelId="{70329827-87B3-4642-84E6-C4B369582501}" type="presParOf" srcId="{FC0EA98C-D994-414F-8CCA-CE90F510A483}" destId="{72DF112D-2DA3-40B8-AEDF-C2875B2EBD06}" srcOrd="12" destOrd="0" presId="urn:microsoft.com/office/officeart/2009/3/layout/HorizontalOrganizationChart"/>
    <dgm:cxn modelId="{4524E024-872F-4D68-8453-D0AAA99F131F}" type="presParOf" srcId="{FC0EA98C-D994-414F-8CCA-CE90F510A483}" destId="{31366A2E-46CF-4DB3-BB9B-147529E57B11}" srcOrd="13" destOrd="0" presId="urn:microsoft.com/office/officeart/2009/3/layout/HorizontalOrganizationChart"/>
    <dgm:cxn modelId="{262589A2-E606-46EC-85D7-2BFE88EB3A2E}" type="presParOf" srcId="{31366A2E-46CF-4DB3-BB9B-147529E57B11}" destId="{7D5FDF28-83DC-4E3E-B4BB-2E89053BA22C}" srcOrd="0" destOrd="0" presId="urn:microsoft.com/office/officeart/2009/3/layout/HorizontalOrganizationChart"/>
    <dgm:cxn modelId="{2890B997-2116-45CB-81F8-69195D8DC3B9}" type="presParOf" srcId="{7D5FDF28-83DC-4E3E-B4BB-2E89053BA22C}" destId="{DE33EB63-552D-431A-ACD2-651B01CF5DA2}" srcOrd="0" destOrd="0" presId="urn:microsoft.com/office/officeart/2009/3/layout/HorizontalOrganizationChart"/>
    <dgm:cxn modelId="{48F4403E-3BE4-4982-A7B7-92315D57BC33}" type="presParOf" srcId="{7D5FDF28-83DC-4E3E-B4BB-2E89053BA22C}" destId="{BB92EF9F-21A6-4CBB-A43D-CCABE9AE27F2}" srcOrd="1" destOrd="0" presId="urn:microsoft.com/office/officeart/2009/3/layout/HorizontalOrganizationChart"/>
    <dgm:cxn modelId="{540EA4FF-DA93-406A-BFDB-0F05D7BC3D48}" type="presParOf" srcId="{31366A2E-46CF-4DB3-BB9B-147529E57B11}" destId="{4DDCCDD1-9342-4035-8385-0C753E94D0FE}" srcOrd="1" destOrd="0" presId="urn:microsoft.com/office/officeart/2009/3/layout/HorizontalOrganizationChart"/>
    <dgm:cxn modelId="{929CD2E0-9EEC-4E18-B854-870C863F521C}" type="presParOf" srcId="{31366A2E-46CF-4DB3-BB9B-147529E57B11}" destId="{2C8FB7A5-9FBA-4974-995D-4F975122F28A}" srcOrd="2" destOrd="0" presId="urn:microsoft.com/office/officeart/2009/3/layout/HorizontalOrganizationChart"/>
    <dgm:cxn modelId="{0DFA690B-DED9-4059-A67C-F739D899EBB2}" type="presParOf" srcId="{8DF2325E-A6DD-4D2C-98C5-8A1993B7D757}" destId="{750F2D5E-D372-4183-8B24-1C59ADFF4D9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CCDB48-E972-45C7-ADF4-240D4D5FC74A}" type="doc">
      <dgm:prSet loTypeId="urn:microsoft.com/office/officeart/2009/3/layout/HorizontalOrganizationChart" loCatId="hierarchy" qsTypeId="urn:microsoft.com/office/officeart/2005/8/quickstyle/simple3" qsCatId="simple" csTypeId="urn:microsoft.com/office/officeart/2005/8/colors/accent4_3" csCatId="accent4" phldr="1"/>
      <dgm:spPr/>
      <dgm:t>
        <a:bodyPr/>
        <a:lstStyle/>
        <a:p>
          <a:endParaRPr lang="en-US"/>
        </a:p>
      </dgm:t>
    </dgm:pt>
    <dgm:pt modelId="{26963385-0387-4A3B-B22B-2A5AF105A5D5}">
      <dgm:prSet phldrT="[Text]" custT="1"/>
      <dgm:spPr/>
      <dgm:t>
        <a:bodyPr/>
        <a:lstStyle/>
        <a:p>
          <a:r>
            <a:rPr lang="ar-SA" sz="2000" dirty="0" smtClean="0">
              <a:latin typeface="Calibri" panose="020F0502020204030204" pitchFamily="34" charset="0"/>
              <a:cs typeface="Calibri" panose="020F0502020204030204" pitchFamily="34" charset="0"/>
            </a:rPr>
            <a:t>الاحتيال في القوائم المالية</a:t>
          </a:r>
          <a:endParaRPr lang="en-US" sz="2000" dirty="0">
            <a:latin typeface="Calibri" panose="020F0502020204030204" pitchFamily="34" charset="0"/>
            <a:cs typeface="Calibri" panose="020F0502020204030204" pitchFamily="34" charset="0"/>
          </a:endParaRPr>
        </a:p>
      </dgm:t>
    </dgm:pt>
    <dgm:pt modelId="{57A2AD49-6B40-44F4-A40A-EC9DF928354F}" type="parTrans" cxnId="{389D83AE-8D75-4CE1-A287-90C413AE2037}">
      <dgm:prSet/>
      <dgm:spPr/>
      <dgm:t>
        <a:bodyPr/>
        <a:lstStyle/>
        <a:p>
          <a:endParaRPr lang="en-US" sz="2000">
            <a:latin typeface="Calibri" panose="020F0502020204030204" pitchFamily="34" charset="0"/>
            <a:cs typeface="Calibri" panose="020F0502020204030204" pitchFamily="34" charset="0"/>
          </a:endParaRPr>
        </a:p>
      </dgm:t>
    </dgm:pt>
    <dgm:pt modelId="{87D599B9-6256-429E-B035-D772FC5CF9C9}" type="sibTrans" cxnId="{389D83AE-8D75-4CE1-A287-90C413AE2037}">
      <dgm:prSet/>
      <dgm:spPr/>
      <dgm:t>
        <a:bodyPr/>
        <a:lstStyle/>
        <a:p>
          <a:endParaRPr lang="en-US" sz="2000">
            <a:latin typeface="Calibri" panose="020F0502020204030204" pitchFamily="34" charset="0"/>
            <a:cs typeface="Calibri" panose="020F0502020204030204" pitchFamily="34" charset="0"/>
          </a:endParaRPr>
        </a:p>
      </dgm:t>
    </dgm:pt>
    <dgm:pt modelId="{995B8B60-C87F-48D7-91BD-A487EBE3D5EE}">
      <dgm:prSet phldrT="[Text]" custT="1"/>
      <dgm:spPr/>
      <dgm:t>
        <a:bodyPr/>
        <a:lstStyle/>
        <a:p>
          <a:r>
            <a:rPr lang="ar-SA" sz="2000" dirty="0" smtClean="0">
              <a:latin typeface="Calibri" panose="020F0502020204030204" pitchFamily="34" charset="0"/>
              <a:cs typeface="Calibri" panose="020F0502020204030204" pitchFamily="34" charset="0"/>
            </a:rPr>
            <a:t>تعظيم أو تقليل الأصول والإيرادات</a:t>
          </a:r>
          <a:endParaRPr lang="en-US" sz="2000" dirty="0">
            <a:latin typeface="Calibri" panose="020F0502020204030204" pitchFamily="34" charset="0"/>
            <a:cs typeface="Calibri" panose="020F0502020204030204" pitchFamily="34" charset="0"/>
          </a:endParaRPr>
        </a:p>
      </dgm:t>
    </dgm:pt>
    <dgm:pt modelId="{D42167ED-8FE9-4214-9E59-067892CEFA6F}" type="parTrans" cxnId="{DEAE4503-4026-4D69-97F3-C07992635D6D}">
      <dgm:prSet/>
      <dgm:spPr/>
      <dgm:t>
        <a:bodyPr/>
        <a:lstStyle/>
        <a:p>
          <a:endParaRPr lang="en-US" sz="2000">
            <a:latin typeface="Calibri" panose="020F0502020204030204" pitchFamily="34" charset="0"/>
            <a:cs typeface="Calibri" panose="020F0502020204030204" pitchFamily="34" charset="0"/>
          </a:endParaRPr>
        </a:p>
      </dgm:t>
    </dgm:pt>
    <dgm:pt modelId="{6B7F5A14-7905-4C34-B05B-E4626F64F46C}" type="sibTrans" cxnId="{DEAE4503-4026-4D69-97F3-C07992635D6D}">
      <dgm:prSet/>
      <dgm:spPr/>
      <dgm:t>
        <a:bodyPr/>
        <a:lstStyle/>
        <a:p>
          <a:endParaRPr lang="en-US" sz="2000">
            <a:latin typeface="Calibri" panose="020F0502020204030204" pitchFamily="34" charset="0"/>
            <a:cs typeface="Calibri" panose="020F0502020204030204" pitchFamily="34" charset="0"/>
          </a:endParaRPr>
        </a:p>
      </dgm:t>
    </dgm:pt>
    <dgm:pt modelId="{7C7B1D5B-E87C-4484-84A2-8C2D8502B08E}">
      <dgm:prSet phldrT="[Text]" custT="1"/>
      <dgm:spPr/>
      <dgm:t>
        <a:bodyPr/>
        <a:lstStyle/>
        <a:p>
          <a:r>
            <a:rPr lang="ar-SA" sz="2000" dirty="0" smtClean="0">
              <a:latin typeface="Calibri" panose="020F0502020204030204" pitchFamily="34" charset="0"/>
              <a:cs typeface="Calibri" panose="020F0502020204030204" pitchFamily="34" charset="0"/>
            </a:rPr>
            <a:t>تقليل أو تعظيم الالتزامات ‏والمصاريف</a:t>
          </a:r>
          <a:endParaRPr lang="en-US" sz="2000" dirty="0">
            <a:latin typeface="Calibri" panose="020F0502020204030204" pitchFamily="34" charset="0"/>
            <a:cs typeface="Calibri" panose="020F0502020204030204" pitchFamily="34" charset="0"/>
          </a:endParaRPr>
        </a:p>
      </dgm:t>
    </dgm:pt>
    <dgm:pt modelId="{9E73151E-2BF2-47C7-9F03-9C49D40964D4}" type="parTrans" cxnId="{C7C08841-A852-4823-BE5B-45B929D5DFDD}">
      <dgm:prSet/>
      <dgm:spPr/>
      <dgm:t>
        <a:bodyPr/>
        <a:lstStyle/>
        <a:p>
          <a:endParaRPr lang="en-US" sz="2000">
            <a:latin typeface="Calibri" panose="020F0502020204030204" pitchFamily="34" charset="0"/>
            <a:cs typeface="Calibri" panose="020F0502020204030204" pitchFamily="34" charset="0"/>
          </a:endParaRPr>
        </a:p>
      </dgm:t>
    </dgm:pt>
    <dgm:pt modelId="{6FA7CA26-77A5-40BC-9070-6BED9D8C0D25}" type="sibTrans" cxnId="{C7C08841-A852-4823-BE5B-45B929D5DFDD}">
      <dgm:prSet/>
      <dgm:spPr/>
      <dgm:t>
        <a:bodyPr/>
        <a:lstStyle/>
        <a:p>
          <a:endParaRPr lang="en-US" sz="2000">
            <a:latin typeface="Calibri" panose="020F0502020204030204" pitchFamily="34" charset="0"/>
            <a:cs typeface="Calibri" panose="020F0502020204030204" pitchFamily="34" charset="0"/>
          </a:endParaRPr>
        </a:p>
      </dgm:t>
    </dgm:pt>
    <dgm:pt modelId="{D3FCF9B6-7A8E-48B6-9341-E123C24CAFA9}">
      <dgm:prSet phldrT="[Text]" custT="1"/>
      <dgm:spPr/>
      <dgm:t>
        <a:bodyPr/>
        <a:lstStyle/>
        <a:p>
          <a:r>
            <a:rPr lang="ar-SA" sz="2000" dirty="0" smtClean="0">
              <a:latin typeface="Calibri" panose="020F0502020204030204" pitchFamily="34" charset="0"/>
              <a:cs typeface="Calibri" panose="020F0502020204030204" pitchFamily="34" charset="0"/>
            </a:rPr>
            <a:t>وتقليل أو تعظيم الالتزامات ‏والمصاريف</a:t>
          </a:r>
          <a:endParaRPr lang="en-US" sz="2000" dirty="0">
            <a:latin typeface="Calibri" panose="020F0502020204030204" pitchFamily="34" charset="0"/>
            <a:cs typeface="Calibri" panose="020F0502020204030204" pitchFamily="34" charset="0"/>
          </a:endParaRPr>
        </a:p>
      </dgm:t>
    </dgm:pt>
    <dgm:pt modelId="{BB83BFB1-A1D4-4FE5-940F-E6CCA416CD32}" type="parTrans" cxnId="{7DA6FD62-D6DD-4D2A-A3A7-07DCC4E55257}">
      <dgm:prSet/>
      <dgm:spPr/>
      <dgm:t>
        <a:bodyPr/>
        <a:lstStyle/>
        <a:p>
          <a:endParaRPr lang="en-US" sz="2000">
            <a:latin typeface="Calibri" panose="020F0502020204030204" pitchFamily="34" charset="0"/>
            <a:cs typeface="Calibri" panose="020F0502020204030204" pitchFamily="34" charset="0"/>
          </a:endParaRPr>
        </a:p>
      </dgm:t>
    </dgm:pt>
    <dgm:pt modelId="{4128E109-10F9-46FC-BF67-A60474BE9DD4}" type="sibTrans" cxnId="{7DA6FD62-D6DD-4D2A-A3A7-07DCC4E55257}">
      <dgm:prSet/>
      <dgm:spPr/>
      <dgm:t>
        <a:bodyPr/>
        <a:lstStyle/>
        <a:p>
          <a:endParaRPr lang="en-US" sz="2000">
            <a:latin typeface="Calibri" panose="020F0502020204030204" pitchFamily="34" charset="0"/>
            <a:cs typeface="Calibri" panose="020F0502020204030204" pitchFamily="34" charset="0"/>
          </a:endParaRPr>
        </a:p>
      </dgm:t>
    </dgm:pt>
    <dgm:pt modelId="{2BA08AFC-4BBA-4305-8E08-6F6D96D62D17}" type="pres">
      <dgm:prSet presAssocID="{5CCCDB48-E972-45C7-ADF4-240D4D5FC74A}" presName="hierChild1" presStyleCnt="0">
        <dgm:presLayoutVars>
          <dgm:orgChart val="1"/>
          <dgm:chPref val="1"/>
          <dgm:dir/>
          <dgm:animOne val="branch"/>
          <dgm:animLvl val="lvl"/>
          <dgm:resizeHandles/>
        </dgm:presLayoutVars>
      </dgm:prSet>
      <dgm:spPr/>
    </dgm:pt>
    <dgm:pt modelId="{A38FEA9A-CE06-4572-AD7E-6FEA52700F7F}" type="pres">
      <dgm:prSet presAssocID="{26963385-0387-4A3B-B22B-2A5AF105A5D5}" presName="hierRoot1" presStyleCnt="0">
        <dgm:presLayoutVars>
          <dgm:hierBranch val="init"/>
        </dgm:presLayoutVars>
      </dgm:prSet>
      <dgm:spPr/>
    </dgm:pt>
    <dgm:pt modelId="{6D704BBF-731F-4040-93D7-3C8CA733A18B}" type="pres">
      <dgm:prSet presAssocID="{26963385-0387-4A3B-B22B-2A5AF105A5D5}" presName="rootComposite1" presStyleCnt="0"/>
      <dgm:spPr/>
    </dgm:pt>
    <dgm:pt modelId="{2F9010AD-0237-4EE1-B7ED-89D3AC3F0239}" type="pres">
      <dgm:prSet presAssocID="{26963385-0387-4A3B-B22B-2A5AF105A5D5}" presName="rootText1" presStyleLbl="node0" presStyleIdx="0" presStyleCnt="1">
        <dgm:presLayoutVars>
          <dgm:chPref val="3"/>
        </dgm:presLayoutVars>
      </dgm:prSet>
      <dgm:spPr/>
    </dgm:pt>
    <dgm:pt modelId="{71D2FE32-CDFB-4B1E-9A65-A939A1A8F9AA}" type="pres">
      <dgm:prSet presAssocID="{26963385-0387-4A3B-B22B-2A5AF105A5D5}" presName="rootConnector1" presStyleLbl="node1" presStyleIdx="0" presStyleCnt="0"/>
      <dgm:spPr/>
    </dgm:pt>
    <dgm:pt modelId="{150EEBF8-27D3-4387-AE9A-2EE882CD323E}" type="pres">
      <dgm:prSet presAssocID="{26963385-0387-4A3B-B22B-2A5AF105A5D5}" presName="hierChild2" presStyleCnt="0"/>
      <dgm:spPr/>
    </dgm:pt>
    <dgm:pt modelId="{AAE09516-7638-43CF-B709-7C609AB10A64}" type="pres">
      <dgm:prSet presAssocID="{D42167ED-8FE9-4214-9E59-067892CEFA6F}" presName="Name64" presStyleLbl="parChTrans1D2" presStyleIdx="0" presStyleCnt="3"/>
      <dgm:spPr/>
    </dgm:pt>
    <dgm:pt modelId="{64102273-A1B0-4767-BA8C-3134391BA859}" type="pres">
      <dgm:prSet presAssocID="{995B8B60-C87F-48D7-91BD-A487EBE3D5EE}" presName="hierRoot2" presStyleCnt="0">
        <dgm:presLayoutVars>
          <dgm:hierBranch val="init"/>
        </dgm:presLayoutVars>
      </dgm:prSet>
      <dgm:spPr/>
    </dgm:pt>
    <dgm:pt modelId="{7FD54ED6-1696-4361-9512-41F690C5FBB8}" type="pres">
      <dgm:prSet presAssocID="{995B8B60-C87F-48D7-91BD-A487EBE3D5EE}" presName="rootComposite" presStyleCnt="0"/>
      <dgm:spPr/>
    </dgm:pt>
    <dgm:pt modelId="{BA9CA736-52F6-4286-A1B3-A727E999E03F}" type="pres">
      <dgm:prSet presAssocID="{995B8B60-C87F-48D7-91BD-A487EBE3D5EE}" presName="rootText" presStyleLbl="node2" presStyleIdx="0" presStyleCnt="3">
        <dgm:presLayoutVars>
          <dgm:chPref val="3"/>
        </dgm:presLayoutVars>
      </dgm:prSet>
      <dgm:spPr/>
      <dgm:t>
        <a:bodyPr/>
        <a:lstStyle/>
        <a:p>
          <a:endParaRPr lang="en-US"/>
        </a:p>
      </dgm:t>
    </dgm:pt>
    <dgm:pt modelId="{C0E8BA96-46F3-44B7-B0A1-E1A1C018FBD3}" type="pres">
      <dgm:prSet presAssocID="{995B8B60-C87F-48D7-91BD-A487EBE3D5EE}" presName="rootConnector" presStyleLbl="node2" presStyleIdx="0" presStyleCnt="3"/>
      <dgm:spPr/>
    </dgm:pt>
    <dgm:pt modelId="{6B4EA3E5-1415-4E1F-A222-7D19EDD5DCA6}" type="pres">
      <dgm:prSet presAssocID="{995B8B60-C87F-48D7-91BD-A487EBE3D5EE}" presName="hierChild4" presStyleCnt="0"/>
      <dgm:spPr/>
    </dgm:pt>
    <dgm:pt modelId="{120FE4F0-D2C4-42F4-AC15-64E7A96CB1C2}" type="pres">
      <dgm:prSet presAssocID="{995B8B60-C87F-48D7-91BD-A487EBE3D5EE}" presName="hierChild5" presStyleCnt="0"/>
      <dgm:spPr/>
    </dgm:pt>
    <dgm:pt modelId="{ABB81FEE-5D5C-4170-9C18-493BA26ED9DA}" type="pres">
      <dgm:prSet presAssocID="{9E73151E-2BF2-47C7-9F03-9C49D40964D4}" presName="Name64" presStyleLbl="parChTrans1D2" presStyleIdx="1" presStyleCnt="3"/>
      <dgm:spPr/>
    </dgm:pt>
    <dgm:pt modelId="{B31D9A68-5783-4644-B8DE-96EE2F1012BB}" type="pres">
      <dgm:prSet presAssocID="{7C7B1D5B-E87C-4484-84A2-8C2D8502B08E}" presName="hierRoot2" presStyleCnt="0">
        <dgm:presLayoutVars>
          <dgm:hierBranch val="init"/>
        </dgm:presLayoutVars>
      </dgm:prSet>
      <dgm:spPr/>
    </dgm:pt>
    <dgm:pt modelId="{44081B52-157A-4E2B-BA3D-4CAC6081FC92}" type="pres">
      <dgm:prSet presAssocID="{7C7B1D5B-E87C-4484-84A2-8C2D8502B08E}" presName="rootComposite" presStyleCnt="0"/>
      <dgm:spPr/>
    </dgm:pt>
    <dgm:pt modelId="{EC8521C3-2841-42E0-BB04-6BC49B356CC0}" type="pres">
      <dgm:prSet presAssocID="{7C7B1D5B-E87C-4484-84A2-8C2D8502B08E}" presName="rootText" presStyleLbl="node2" presStyleIdx="1" presStyleCnt="3">
        <dgm:presLayoutVars>
          <dgm:chPref val="3"/>
        </dgm:presLayoutVars>
      </dgm:prSet>
      <dgm:spPr/>
      <dgm:t>
        <a:bodyPr/>
        <a:lstStyle/>
        <a:p>
          <a:endParaRPr lang="en-US"/>
        </a:p>
      </dgm:t>
    </dgm:pt>
    <dgm:pt modelId="{900D1BAF-8B44-47B2-98C6-F6FD1391C77D}" type="pres">
      <dgm:prSet presAssocID="{7C7B1D5B-E87C-4484-84A2-8C2D8502B08E}" presName="rootConnector" presStyleLbl="node2" presStyleIdx="1" presStyleCnt="3"/>
      <dgm:spPr/>
    </dgm:pt>
    <dgm:pt modelId="{13439C51-2F4F-472C-A9EC-D310A246B571}" type="pres">
      <dgm:prSet presAssocID="{7C7B1D5B-E87C-4484-84A2-8C2D8502B08E}" presName="hierChild4" presStyleCnt="0"/>
      <dgm:spPr/>
    </dgm:pt>
    <dgm:pt modelId="{FB6B4756-5E0A-4A10-A75B-53A7511567D6}" type="pres">
      <dgm:prSet presAssocID="{7C7B1D5B-E87C-4484-84A2-8C2D8502B08E}" presName="hierChild5" presStyleCnt="0"/>
      <dgm:spPr/>
    </dgm:pt>
    <dgm:pt modelId="{7BB528AA-2548-42D5-8D10-2A5EB7DFA5D7}" type="pres">
      <dgm:prSet presAssocID="{BB83BFB1-A1D4-4FE5-940F-E6CCA416CD32}" presName="Name64" presStyleLbl="parChTrans1D2" presStyleIdx="2" presStyleCnt="3"/>
      <dgm:spPr/>
    </dgm:pt>
    <dgm:pt modelId="{D0449034-754B-4E32-AC72-0A3B41FB5F6A}" type="pres">
      <dgm:prSet presAssocID="{D3FCF9B6-7A8E-48B6-9341-E123C24CAFA9}" presName="hierRoot2" presStyleCnt="0">
        <dgm:presLayoutVars>
          <dgm:hierBranch val="init"/>
        </dgm:presLayoutVars>
      </dgm:prSet>
      <dgm:spPr/>
    </dgm:pt>
    <dgm:pt modelId="{48028DDE-D697-49B5-9B11-5ED8EECE4762}" type="pres">
      <dgm:prSet presAssocID="{D3FCF9B6-7A8E-48B6-9341-E123C24CAFA9}" presName="rootComposite" presStyleCnt="0"/>
      <dgm:spPr/>
    </dgm:pt>
    <dgm:pt modelId="{B3792C32-900C-4B45-9D49-CAF18F45425A}" type="pres">
      <dgm:prSet presAssocID="{D3FCF9B6-7A8E-48B6-9341-E123C24CAFA9}" presName="rootText" presStyleLbl="node2" presStyleIdx="2" presStyleCnt="3">
        <dgm:presLayoutVars>
          <dgm:chPref val="3"/>
        </dgm:presLayoutVars>
      </dgm:prSet>
      <dgm:spPr/>
      <dgm:t>
        <a:bodyPr/>
        <a:lstStyle/>
        <a:p>
          <a:endParaRPr lang="en-US"/>
        </a:p>
      </dgm:t>
    </dgm:pt>
    <dgm:pt modelId="{01585CC1-7B2F-442D-B4BC-F73B74B8789B}" type="pres">
      <dgm:prSet presAssocID="{D3FCF9B6-7A8E-48B6-9341-E123C24CAFA9}" presName="rootConnector" presStyleLbl="node2" presStyleIdx="2" presStyleCnt="3"/>
      <dgm:spPr/>
    </dgm:pt>
    <dgm:pt modelId="{12F0714A-C610-4344-970E-94153547EEB1}" type="pres">
      <dgm:prSet presAssocID="{D3FCF9B6-7A8E-48B6-9341-E123C24CAFA9}" presName="hierChild4" presStyleCnt="0"/>
      <dgm:spPr/>
    </dgm:pt>
    <dgm:pt modelId="{E87258E3-A4E0-4B54-AFCC-E182E062BACA}" type="pres">
      <dgm:prSet presAssocID="{D3FCF9B6-7A8E-48B6-9341-E123C24CAFA9}" presName="hierChild5" presStyleCnt="0"/>
      <dgm:spPr/>
    </dgm:pt>
    <dgm:pt modelId="{F13EEE3D-8237-4380-9797-6E6FD436F541}" type="pres">
      <dgm:prSet presAssocID="{26963385-0387-4A3B-B22B-2A5AF105A5D5}" presName="hierChild3" presStyleCnt="0"/>
      <dgm:spPr/>
    </dgm:pt>
  </dgm:ptLst>
  <dgm:cxnLst>
    <dgm:cxn modelId="{3B42E0F9-7136-4306-A38D-C698862BD358}" type="presOf" srcId="{BB83BFB1-A1D4-4FE5-940F-E6CCA416CD32}" destId="{7BB528AA-2548-42D5-8D10-2A5EB7DFA5D7}" srcOrd="0" destOrd="0" presId="urn:microsoft.com/office/officeart/2009/3/layout/HorizontalOrganizationChart"/>
    <dgm:cxn modelId="{389D83AE-8D75-4CE1-A287-90C413AE2037}" srcId="{5CCCDB48-E972-45C7-ADF4-240D4D5FC74A}" destId="{26963385-0387-4A3B-B22B-2A5AF105A5D5}" srcOrd="0" destOrd="0" parTransId="{57A2AD49-6B40-44F4-A40A-EC9DF928354F}" sibTransId="{87D599B9-6256-429E-B035-D772FC5CF9C9}"/>
    <dgm:cxn modelId="{135E2792-6E5D-4F42-9FBA-233B16F3F5A4}" type="presOf" srcId="{26963385-0387-4A3B-B22B-2A5AF105A5D5}" destId="{71D2FE32-CDFB-4B1E-9A65-A939A1A8F9AA}" srcOrd="1" destOrd="0" presId="urn:microsoft.com/office/officeart/2009/3/layout/HorizontalOrganizationChart"/>
    <dgm:cxn modelId="{9A3F345B-AC42-4B42-8AFE-9E33C2BB7B8E}" type="presOf" srcId="{D3FCF9B6-7A8E-48B6-9341-E123C24CAFA9}" destId="{01585CC1-7B2F-442D-B4BC-F73B74B8789B}" srcOrd="1" destOrd="0" presId="urn:microsoft.com/office/officeart/2009/3/layout/HorizontalOrganizationChart"/>
    <dgm:cxn modelId="{709FD6AF-6965-4BF7-894F-16660AA0159B}" type="presOf" srcId="{26963385-0387-4A3B-B22B-2A5AF105A5D5}" destId="{2F9010AD-0237-4EE1-B7ED-89D3AC3F0239}" srcOrd="0" destOrd="0" presId="urn:microsoft.com/office/officeart/2009/3/layout/HorizontalOrganizationChart"/>
    <dgm:cxn modelId="{6AAAB7C0-C271-4848-A91C-FE749F465F40}" type="presOf" srcId="{995B8B60-C87F-48D7-91BD-A487EBE3D5EE}" destId="{C0E8BA96-46F3-44B7-B0A1-E1A1C018FBD3}" srcOrd="1" destOrd="0" presId="urn:microsoft.com/office/officeart/2009/3/layout/HorizontalOrganizationChart"/>
    <dgm:cxn modelId="{ED17BDE8-2D1E-4A9D-8DC6-CAC2D8A0F46A}" type="presOf" srcId="{7C7B1D5B-E87C-4484-84A2-8C2D8502B08E}" destId="{900D1BAF-8B44-47B2-98C6-F6FD1391C77D}" srcOrd="1" destOrd="0" presId="urn:microsoft.com/office/officeart/2009/3/layout/HorizontalOrganizationChart"/>
    <dgm:cxn modelId="{DEAE4503-4026-4D69-97F3-C07992635D6D}" srcId="{26963385-0387-4A3B-B22B-2A5AF105A5D5}" destId="{995B8B60-C87F-48D7-91BD-A487EBE3D5EE}" srcOrd="0" destOrd="0" parTransId="{D42167ED-8FE9-4214-9E59-067892CEFA6F}" sibTransId="{6B7F5A14-7905-4C34-B05B-E4626F64F46C}"/>
    <dgm:cxn modelId="{5D0A3DA4-0CCB-4407-A9A3-F74A8EEEFCB0}" type="presOf" srcId="{7C7B1D5B-E87C-4484-84A2-8C2D8502B08E}" destId="{EC8521C3-2841-42E0-BB04-6BC49B356CC0}" srcOrd="0" destOrd="0" presId="urn:microsoft.com/office/officeart/2009/3/layout/HorizontalOrganizationChart"/>
    <dgm:cxn modelId="{DC03D348-A50B-4000-B942-EBFC0570BF46}" type="presOf" srcId="{5CCCDB48-E972-45C7-ADF4-240D4D5FC74A}" destId="{2BA08AFC-4BBA-4305-8E08-6F6D96D62D17}" srcOrd="0" destOrd="0" presId="urn:microsoft.com/office/officeart/2009/3/layout/HorizontalOrganizationChart"/>
    <dgm:cxn modelId="{7DA6FD62-D6DD-4D2A-A3A7-07DCC4E55257}" srcId="{26963385-0387-4A3B-B22B-2A5AF105A5D5}" destId="{D3FCF9B6-7A8E-48B6-9341-E123C24CAFA9}" srcOrd="2" destOrd="0" parTransId="{BB83BFB1-A1D4-4FE5-940F-E6CCA416CD32}" sibTransId="{4128E109-10F9-46FC-BF67-A60474BE9DD4}"/>
    <dgm:cxn modelId="{C92E1BEB-6D28-4B86-A2A8-788B7AABE516}" type="presOf" srcId="{D42167ED-8FE9-4214-9E59-067892CEFA6F}" destId="{AAE09516-7638-43CF-B709-7C609AB10A64}" srcOrd="0" destOrd="0" presId="urn:microsoft.com/office/officeart/2009/3/layout/HorizontalOrganizationChart"/>
    <dgm:cxn modelId="{B32F03C8-80C3-4765-BA63-F60B4627F3C3}" type="presOf" srcId="{9E73151E-2BF2-47C7-9F03-9C49D40964D4}" destId="{ABB81FEE-5D5C-4170-9C18-493BA26ED9DA}" srcOrd="0" destOrd="0" presId="urn:microsoft.com/office/officeart/2009/3/layout/HorizontalOrganizationChart"/>
    <dgm:cxn modelId="{DC49F032-CDDC-4727-8BBD-23110AEDE7EF}" type="presOf" srcId="{995B8B60-C87F-48D7-91BD-A487EBE3D5EE}" destId="{BA9CA736-52F6-4286-A1B3-A727E999E03F}" srcOrd="0" destOrd="0" presId="urn:microsoft.com/office/officeart/2009/3/layout/HorizontalOrganizationChart"/>
    <dgm:cxn modelId="{2E07D2C8-004F-49DB-B656-5E763A4C25CD}" type="presOf" srcId="{D3FCF9B6-7A8E-48B6-9341-E123C24CAFA9}" destId="{B3792C32-900C-4B45-9D49-CAF18F45425A}" srcOrd="0" destOrd="0" presId="urn:microsoft.com/office/officeart/2009/3/layout/HorizontalOrganizationChart"/>
    <dgm:cxn modelId="{C7C08841-A852-4823-BE5B-45B929D5DFDD}" srcId="{26963385-0387-4A3B-B22B-2A5AF105A5D5}" destId="{7C7B1D5B-E87C-4484-84A2-8C2D8502B08E}" srcOrd="1" destOrd="0" parTransId="{9E73151E-2BF2-47C7-9F03-9C49D40964D4}" sibTransId="{6FA7CA26-77A5-40BC-9070-6BED9D8C0D25}"/>
    <dgm:cxn modelId="{6593F46A-8D28-47F2-B596-C9D1362BD223}" type="presParOf" srcId="{2BA08AFC-4BBA-4305-8E08-6F6D96D62D17}" destId="{A38FEA9A-CE06-4572-AD7E-6FEA52700F7F}" srcOrd="0" destOrd="0" presId="urn:microsoft.com/office/officeart/2009/3/layout/HorizontalOrganizationChart"/>
    <dgm:cxn modelId="{A5EB781E-932D-4FC5-817B-44449FA76281}" type="presParOf" srcId="{A38FEA9A-CE06-4572-AD7E-6FEA52700F7F}" destId="{6D704BBF-731F-4040-93D7-3C8CA733A18B}" srcOrd="0" destOrd="0" presId="urn:microsoft.com/office/officeart/2009/3/layout/HorizontalOrganizationChart"/>
    <dgm:cxn modelId="{141BCBE2-8596-44E9-8F76-53E6E288BAE7}" type="presParOf" srcId="{6D704BBF-731F-4040-93D7-3C8CA733A18B}" destId="{2F9010AD-0237-4EE1-B7ED-89D3AC3F0239}" srcOrd="0" destOrd="0" presId="urn:microsoft.com/office/officeart/2009/3/layout/HorizontalOrganizationChart"/>
    <dgm:cxn modelId="{946BEAB9-0089-4CBD-9E8C-916D08C02E4D}" type="presParOf" srcId="{6D704BBF-731F-4040-93D7-3C8CA733A18B}" destId="{71D2FE32-CDFB-4B1E-9A65-A939A1A8F9AA}" srcOrd="1" destOrd="0" presId="urn:microsoft.com/office/officeart/2009/3/layout/HorizontalOrganizationChart"/>
    <dgm:cxn modelId="{2D89C37E-4725-4984-9F41-01D3390C4527}" type="presParOf" srcId="{A38FEA9A-CE06-4572-AD7E-6FEA52700F7F}" destId="{150EEBF8-27D3-4387-AE9A-2EE882CD323E}" srcOrd="1" destOrd="0" presId="urn:microsoft.com/office/officeart/2009/3/layout/HorizontalOrganizationChart"/>
    <dgm:cxn modelId="{CB84B50B-F080-4C50-A63D-C124004DF0D8}" type="presParOf" srcId="{150EEBF8-27D3-4387-AE9A-2EE882CD323E}" destId="{AAE09516-7638-43CF-B709-7C609AB10A64}" srcOrd="0" destOrd="0" presId="urn:microsoft.com/office/officeart/2009/3/layout/HorizontalOrganizationChart"/>
    <dgm:cxn modelId="{A967F28B-51EC-4D48-93EA-100D7D7C4EB3}" type="presParOf" srcId="{150EEBF8-27D3-4387-AE9A-2EE882CD323E}" destId="{64102273-A1B0-4767-BA8C-3134391BA859}" srcOrd="1" destOrd="0" presId="urn:microsoft.com/office/officeart/2009/3/layout/HorizontalOrganizationChart"/>
    <dgm:cxn modelId="{D13F6901-856C-48EB-974D-A0D121268FE1}" type="presParOf" srcId="{64102273-A1B0-4767-BA8C-3134391BA859}" destId="{7FD54ED6-1696-4361-9512-41F690C5FBB8}" srcOrd="0" destOrd="0" presId="urn:microsoft.com/office/officeart/2009/3/layout/HorizontalOrganizationChart"/>
    <dgm:cxn modelId="{3EE11453-D6A2-4F38-89E4-C0BD72688B42}" type="presParOf" srcId="{7FD54ED6-1696-4361-9512-41F690C5FBB8}" destId="{BA9CA736-52F6-4286-A1B3-A727E999E03F}" srcOrd="0" destOrd="0" presId="urn:microsoft.com/office/officeart/2009/3/layout/HorizontalOrganizationChart"/>
    <dgm:cxn modelId="{2E82B67A-DFD3-42E6-9212-482DCE0C965B}" type="presParOf" srcId="{7FD54ED6-1696-4361-9512-41F690C5FBB8}" destId="{C0E8BA96-46F3-44B7-B0A1-E1A1C018FBD3}" srcOrd="1" destOrd="0" presId="urn:microsoft.com/office/officeart/2009/3/layout/HorizontalOrganizationChart"/>
    <dgm:cxn modelId="{6C9EEFC0-8EDA-456C-9A44-55681AE4C991}" type="presParOf" srcId="{64102273-A1B0-4767-BA8C-3134391BA859}" destId="{6B4EA3E5-1415-4E1F-A222-7D19EDD5DCA6}" srcOrd="1" destOrd="0" presId="urn:microsoft.com/office/officeart/2009/3/layout/HorizontalOrganizationChart"/>
    <dgm:cxn modelId="{0D79ADDE-AC49-44D4-ACAA-18898E04CACD}" type="presParOf" srcId="{64102273-A1B0-4767-BA8C-3134391BA859}" destId="{120FE4F0-D2C4-42F4-AC15-64E7A96CB1C2}" srcOrd="2" destOrd="0" presId="urn:microsoft.com/office/officeart/2009/3/layout/HorizontalOrganizationChart"/>
    <dgm:cxn modelId="{5A89C2AB-32BE-41BF-995C-DAEBEE313DE3}" type="presParOf" srcId="{150EEBF8-27D3-4387-AE9A-2EE882CD323E}" destId="{ABB81FEE-5D5C-4170-9C18-493BA26ED9DA}" srcOrd="2" destOrd="0" presId="urn:microsoft.com/office/officeart/2009/3/layout/HorizontalOrganizationChart"/>
    <dgm:cxn modelId="{E75DFA5D-EB79-4BD7-8BC2-15DE454ABFCF}" type="presParOf" srcId="{150EEBF8-27D3-4387-AE9A-2EE882CD323E}" destId="{B31D9A68-5783-4644-B8DE-96EE2F1012BB}" srcOrd="3" destOrd="0" presId="urn:microsoft.com/office/officeart/2009/3/layout/HorizontalOrganizationChart"/>
    <dgm:cxn modelId="{88AAD4D1-A6DC-4876-82F2-40729E52171C}" type="presParOf" srcId="{B31D9A68-5783-4644-B8DE-96EE2F1012BB}" destId="{44081B52-157A-4E2B-BA3D-4CAC6081FC92}" srcOrd="0" destOrd="0" presId="urn:microsoft.com/office/officeart/2009/3/layout/HorizontalOrganizationChart"/>
    <dgm:cxn modelId="{ACBB43FD-0629-44B3-85BC-A61CB0994532}" type="presParOf" srcId="{44081B52-157A-4E2B-BA3D-4CAC6081FC92}" destId="{EC8521C3-2841-42E0-BB04-6BC49B356CC0}" srcOrd="0" destOrd="0" presId="urn:microsoft.com/office/officeart/2009/3/layout/HorizontalOrganizationChart"/>
    <dgm:cxn modelId="{FF6D6BBB-A6D9-43FF-982C-DB219FF279D6}" type="presParOf" srcId="{44081B52-157A-4E2B-BA3D-4CAC6081FC92}" destId="{900D1BAF-8B44-47B2-98C6-F6FD1391C77D}" srcOrd="1" destOrd="0" presId="urn:microsoft.com/office/officeart/2009/3/layout/HorizontalOrganizationChart"/>
    <dgm:cxn modelId="{82648E84-06FF-4EF1-A087-A37E68DAAA29}" type="presParOf" srcId="{B31D9A68-5783-4644-B8DE-96EE2F1012BB}" destId="{13439C51-2F4F-472C-A9EC-D310A246B571}" srcOrd="1" destOrd="0" presId="urn:microsoft.com/office/officeart/2009/3/layout/HorizontalOrganizationChart"/>
    <dgm:cxn modelId="{ECD9473B-175C-468F-8696-6EADCC028E7D}" type="presParOf" srcId="{B31D9A68-5783-4644-B8DE-96EE2F1012BB}" destId="{FB6B4756-5E0A-4A10-A75B-53A7511567D6}" srcOrd="2" destOrd="0" presId="urn:microsoft.com/office/officeart/2009/3/layout/HorizontalOrganizationChart"/>
    <dgm:cxn modelId="{C9F337E3-C037-4435-8BB3-D2DC2FA80207}" type="presParOf" srcId="{150EEBF8-27D3-4387-AE9A-2EE882CD323E}" destId="{7BB528AA-2548-42D5-8D10-2A5EB7DFA5D7}" srcOrd="4" destOrd="0" presId="urn:microsoft.com/office/officeart/2009/3/layout/HorizontalOrganizationChart"/>
    <dgm:cxn modelId="{F718A441-CA90-4431-AC60-0613F7FBAB93}" type="presParOf" srcId="{150EEBF8-27D3-4387-AE9A-2EE882CD323E}" destId="{D0449034-754B-4E32-AC72-0A3B41FB5F6A}" srcOrd="5" destOrd="0" presId="urn:microsoft.com/office/officeart/2009/3/layout/HorizontalOrganizationChart"/>
    <dgm:cxn modelId="{81CA8983-22BE-4A55-AD30-53845D014946}" type="presParOf" srcId="{D0449034-754B-4E32-AC72-0A3B41FB5F6A}" destId="{48028DDE-D697-49B5-9B11-5ED8EECE4762}" srcOrd="0" destOrd="0" presId="urn:microsoft.com/office/officeart/2009/3/layout/HorizontalOrganizationChart"/>
    <dgm:cxn modelId="{22D665E7-B8DA-4814-B6EB-2F9046752632}" type="presParOf" srcId="{48028DDE-D697-49B5-9B11-5ED8EECE4762}" destId="{B3792C32-900C-4B45-9D49-CAF18F45425A}" srcOrd="0" destOrd="0" presId="urn:microsoft.com/office/officeart/2009/3/layout/HorizontalOrganizationChart"/>
    <dgm:cxn modelId="{34985ECC-7201-4A71-8119-CD0FCFF549DA}" type="presParOf" srcId="{48028DDE-D697-49B5-9B11-5ED8EECE4762}" destId="{01585CC1-7B2F-442D-B4BC-F73B74B8789B}" srcOrd="1" destOrd="0" presId="urn:microsoft.com/office/officeart/2009/3/layout/HorizontalOrganizationChart"/>
    <dgm:cxn modelId="{FFB9A516-E709-48F2-B65E-4D6D23AE4233}" type="presParOf" srcId="{D0449034-754B-4E32-AC72-0A3B41FB5F6A}" destId="{12F0714A-C610-4344-970E-94153547EEB1}" srcOrd="1" destOrd="0" presId="urn:microsoft.com/office/officeart/2009/3/layout/HorizontalOrganizationChart"/>
    <dgm:cxn modelId="{56105575-1961-4F18-A544-6BD8DE90F1BA}" type="presParOf" srcId="{D0449034-754B-4E32-AC72-0A3B41FB5F6A}" destId="{E87258E3-A4E0-4B54-AFCC-E182E062BACA}" srcOrd="2" destOrd="0" presId="urn:microsoft.com/office/officeart/2009/3/layout/HorizontalOrganizationChart"/>
    <dgm:cxn modelId="{BD523BC8-2292-4B6F-83C5-8C74122D8CE5}" type="presParOf" srcId="{A38FEA9A-CE06-4572-AD7E-6FEA52700F7F}" destId="{F13EEE3D-8237-4380-9797-6E6FD436F54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E0281-0886-407B-854A-29C249BD76A9}">
      <dsp:nvSpPr>
        <dsp:cNvPr id="0" name=""/>
        <dsp:cNvSpPr/>
      </dsp:nvSpPr>
      <dsp:spPr>
        <a:xfrm>
          <a:off x="3703594" y="1677688"/>
          <a:ext cx="420428" cy="1355882"/>
        </a:xfrm>
        <a:custGeom>
          <a:avLst/>
          <a:gdLst/>
          <a:ahLst/>
          <a:cxnLst/>
          <a:rect l="0" t="0" r="0" b="0"/>
          <a:pathLst>
            <a:path>
              <a:moveTo>
                <a:pt x="0" y="0"/>
              </a:moveTo>
              <a:lnTo>
                <a:pt x="210214" y="0"/>
              </a:lnTo>
              <a:lnTo>
                <a:pt x="210214" y="1355882"/>
              </a:lnTo>
              <a:lnTo>
                <a:pt x="420428" y="135588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6CD7C-46E0-4BB8-8D0B-595F23E2365B}">
      <dsp:nvSpPr>
        <dsp:cNvPr id="0" name=""/>
        <dsp:cNvSpPr/>
      </dsp:nvSpPr>
      <dsp:spPr>
        <a:xfrm>
          <a:off x="3703594" y="1677688"/>
          <a:ext cx="420428" cy="451960"/>
        </a:xfrm>
        <a:custGeom>
          <a:avLst/>
          <a:gdLst/>
          <a:ahLst/>
          <a:cxnLst/>
          <a:rect l="0" t="0" r="0" b="0"/>
          <a:pathLst>
            <a:path>
              <a:moveTo>
                <a:pt x="0" y="0"/>
              </a:moveTo>
              <a:lnTo>
                <a:pt x="210214" y="0"/>
              </a:lnTo>
              <a:lnTo>
                <a:pt x="210214" y="451960"/>
              </a:lnTo>
              <a:lnTo>
                <a:pt x="420428" y="45196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E073D-7D04-4F13-B4D6-B29EB62D7B1F}">
      <dsp:nvSpPr>
        <dsp:cNvPr id="0" name=""/>
        <dsp:cNvSpPr/>
      </dsp:nvSpPr>
      <dsp:spPr>
        <a:xfrm>
          <a:off x="3703594" y="1225727"/>
          <a:ext cx="420428" cy="451960"/>
        </a:xfrm>
        <a:custGeom>
          <a:avLst/>
          <a:gdLst/>
          <a:ahLst/>
          <a:cxnLst/>
          <a:rect l="0" t="0" r="0" b="0"/>
          <a:pathLst>
            <a:path>
              <a:moveTo>
                <a:pt x="0" y="451960"/>
              </a:moveTo>
              <a:lnTo>
                <a:pt x="210214" y="451960"/>
              </a:lnTo>
              <a:lnTo>
                <a:pt x="210214" y="0"/>
              </a:lnTo>
              <a:lnTo>
                <a:pt x="420428"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57CBA-19BF-409B-9D4D-6DC3D3E0B5B2}">
      <dsp:nvSpPr>
        <dsp:cNvPr id="0" name=""/>
        <dsp:cNvSpPr/>
      </dsp:nvSpPr>
      <dsp:spPr>
        <a:xfrm>
          <a:off x="3703594" y="321805"/>
          <a:ext cx="420428" cy="1355882"/>
        </a:xfrm>
        <a:custGeom>
          <a:avLst/>
          <a:gdLst/>
          <a:ahLst/>
          <a:cxnLst/>
          <a:rect l="0" t="0" r="0" b="0"/>
          <a:pathLst>
            <a:path>
              <a:moveTo>
                <a:pt x="0" y="1355882"/>
              </a:moveTo>
              <a:lnTo>
                <a:pt x="210214" y="1355882"/>
              </a:lnTo>
              <a:lnTo>
                <a:pt x="210214" y="0"/>
              </a:lnTo>
              <a:lnTo>
                <a:pt x="420428"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61D8C-2263-4BEC-BE74-66065FF06479}">
      <dsp:nvSpPr>
        <dsp:cNvPr id="0" name=""/>
        <dsp:cNvSpPr/>
      </dsp:nvSpPr>
      <dsp:spPr>
        <a:xfrm>
          <a:off x="1601450" y="1357111"/>
          <a:ext cx="2102143" cy="64115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latin typeface="Calibri" panose="020F0502020204030204" pitchFamily="34" charset="0"/>
              <a:cs typeface="Calibri" panose="020F0502020204030204" pitchFamily="34" charset="0"/>
            </a:rPr>
            <a:t>أبرز أنواع الفساد</a:t>
          </a:r>
          <a:endParaRPr lang="en-US" sz="2100" kern="1200" dirty="0">
            <a:latin typeface="Calibri" panose="020F0502020204030204" pitchFamily="34" charset="0"/>
            <a:cs typeface="Calibri" panose="020F0502020204030204" pitchFamily="34" charset="0"/>
          </a:endParaRPr>
        </a:p>
      </dsp:txBody>
      <dsp:txXfrm>
        <a:off x="1601450" y="1357111"/>
        <a:ext cx="2102143" cy="641153"/>
      </dsp:txXfrm>
    </dsp:sp>
    <dsp:sp modelId="{A0001E52-F126-478C-856D-5B8E1CB7D281}">
      <dsp:nvSpPr>
        <dsp:cNvPr id="0" name=""/>
        <dsp:cNvSpPr/>
      </dsp:nvSpPr>
      <dsp:spPr>
        <a:xfrm>
          <a:off x="4124022" y="1228"/>
          <a:ext cx="2102143" cy="64115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latin typeface="Calibri" panose="020F0502020204030204" pitchFamily="34" charset="0"/>
              <a:cs typeface="Calibri" panose="020F0502020204030204" pitchFamily="34" charset="0"/>
            </a:rPr>
            <a:t>الرشوة</a:t>
          </a:r>
          <a:endParaRPr lang="en-US" sz="2100" kern="1200" dirty="0">
            <a:latin typeface="Calibri" panose="020F0502020204030204" pitchFamily="34" charset="0"/>
            <a:cs typeface="Calibri" panose="020F0502020204030204" pitchFamily="34" charset="0"/>
          </a:endParaRPr>
        </a:p>
      </dsp:txBody>
      <dsp:txXfrm>
        <a:off x="4124022" y="1228"/>
        <a:ext cx="2102143" cy="641153"/>
      </dsp:txXfrm>
    </dsp:sp>
    <dsp:sp modelId="{0B70C4C3-40B6-4226-AC3E-AC0BEF43310D}">
      <dsp:nvSpPr>
        <dsp:cNvPr id="0" name=""/>
        <dsp:cNvSpPr/>
      </dsp:nvSpPr>
      <dsp:spPr>
        <a:xfrm>
          <a:off x="4124022" y="905150"/>
          <a:ext cx="2102143" cy="64115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latin typeface="Calibri" panose="020F0502020204030204" pitchFamily="34" charset="0"/>
              <a:cs typeface="Calibri" panose="020F0502020204030204" pitchFamily="34" charset="0"/>
            </a:rPr>
            <a:t>تضارب المصالح</a:t>
          </a:r>
          <a:endParaRPr lang="en-US" sz="2100" kern="1200" dirty="0">
            <a:latin typeface="Calibri" panose="020F0502020204030204" pitchFamily="34" charset="0"/>
            <a:cs typeface="Calibri" panose="020F0502020204030204" pitchFamily="34" charset="0"/>
          </a:endParaRPr>
        </a:p>
      </dsp:txBody>
      <dsp:txXfrm>
        <a:off x="4124022" y="905150"/>
        <a:ext cx="2102143" cy="641153"/>
      </dsp:txXfrm>
    </dsp:sp>
    <dsp:sp modelId="{9042CCF3-01D6-4D99-AC95-9F3BE18149ED}">
      <dsp:nvSpPr>
        <dsp:cNvPr id="0" name=""/>
        <dsp:cNvSpPr/>
      </dsp:nvSpPr>
      <dsp:spPr>
        <a:xfrm>
          <a:off x="4124022" y="1809071"/>
          <a:ext cx="2102143" cy="64115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latin typeface="Calibri" panose="020F0502020204030204" pitchFamily="34" charset="0"/>
              <a:cs typeface="Calibri" panose="020F0502020204030204" pitchFamily="34" charset="0"/>
            </a:rPr>
            <a:t>الإكراميات غير القانونية</a:t>
          </a:r>
          <a:endParaRPr lang="en-US" sz="2100" kern="1200" dirty="0">
            <a:latin typeface="Calibri" panose="020F0502020204030204" pitchFamily="34" charset="0"/>
            <a:cs typeface="Calibri" panose="020F0502020204030204" pitchFamily="34" charset="0"/>
          </a:endParaRPr>
        </a:p>
      </dsp:txBody>
      <dsp:txXfrm>
        <a:off x="4124022" y="1809071"/>
        <a:ext cx="2102143" cy="641153"/>
      </dsp:txXfrm>
    </dsp:sp>
    <dsp:sp modelId="{10D0AFD7-6372-45AC-A926-E63070BB6B99}">
      <dsp:nvSpPr>
        <dsp:cNvPr id="0" name=""/>
        <dsp:cNvSpPr/>
      </dsp:nvSpPr>
      <dsp:spPr>
        <a:xfrm>
          <a:off x="4124022" y="2712993"/>
          <a:ext cx="2102143" cy="64115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latin typeface="Calibri" panose="020F0502020204030204" pitchFamily="34" charset="0"/>
              <a:cs typeface="Calibri" panose="020F0502020204030204" pitchFamily="34" charset="0"/>
            </a:rPr>
            <a:t>الإبتزاز</a:t>
          </a:r>
          <a:endParaRPr lang="en-US" sz="2100" kern="1200" dirty="0">
            <a:latin typeface="Calibri" panose="020F0502020204030204" pitchFamily="34" charset="0"/>
            <a:cs typeface="Calibri" panose="020F0502020204030204" pitchFamily="34" charset="0"/>
          </a:endParaRPr>
        </a:p>
      </dsp:txBody>
      <dsp:txXfrm>
        <a:off x="4124022" y="2712993"/>
        <a:ext cx="2102143" cy="641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6FF4C-1D62-492C-A980-5D7F1752F090}">
      <dsp:nvSpPr>
        <dsp:cNvPr id="0" name=""/>
        <dsp:cNvSpPr/>
      </dsp:nvSpPr>
      <dsp:spPr>
        <a:xfrm>
          <a:off x="3228229" y="1301267"/>
          <a:ext cx="1573525" cy="546182"/>
        </a:xfrm>
        <a:custGeom>
          <a:avLst/>
          <a:gdLst/>
          <a:ahLst/>
          <a:cxnLst/>
          <a:rect l="0" t="0" r="0" b="0"/>
          <a:pathLst>
            <a:path>
              <a:moveTo>
                <a:pt x="0" y="0"/>
              </a:moveTo>
              <a:lnTo>
                <a:pt x="0" y="273091"/>
              </a:lnTo>
              <a:lnTo>
                <a:pt x="1573525" y="273091"/>
              </a:lnTo>
              <a:lnTo>
                <a:pt x="1573525" y="546182"/>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32457-68D8-4B6B-BEFA-D57971BEB17C}">
      <dsp:nvSpPr>
        <dsp:cNvPr id="0" name=""/>
        <dsp:cNvSpPr/>
      </dsp:nvSpPr>
      <dsp:spPr>
        <a:xfrm>
          <a:off x="1654704" y="1301267"/>
          <a:ext cx="1573525" cy="546182"/>
        </a:xfrm>
        <a:custGeom>
          <a:avLst/>
          <a:gdLst/>
          <a:ahLst/>
          <a:cxnLst/>
          <a:rect l="0" t="0" r="0" b="0"/>
          <a:pathLst>
            <a:path>
              <a:moveTo>
                <a:pt x="1573525" y="0"/>
              </a:moveTo>
              <a:lnTo>
                <a:pt x="1573525" y="273091"/>
              </a:lnTo>
              <a:lnTo>
                <a:pt x="0" y="273091"/>
              </a:lnTo>
              <a:lnTo>
                <a:pt x="0" y="546182"/>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E2199-8C10-4FFC-AE65-EA6C14673391}">
      <dsp:nvSpPr>
        <dsp:cNvPr id="0" name=""/>
        <dsp:cNvSpPr/>
      </dsp:nvSpPr>
      <dsp:spPr>
        <a:xfrm>
          <a:off x="1927795" y="833"/>
          <a:ext cx="2600868" cy="1300434"/>
        </a:xfrm>
        <a:prstGeom prst="rect">
          <a:avLst/>
        </a:prstGeom>
        <a:gradFill rotWithShape="0">
          <a:gsLst>
            <a:gs pos="0">
              <a:schemeClr val="accent4">
                <a:alpha val="80000"/>
                <a:hueOff val="0"/>
                <a:satOff val="0"/>
                <a:lumOff val="0"/>
                <a:alphaOff val="0"/>
                <a:tint val="80000"/>
                <a:lumMod val="105000"/>
              </a:schemeClr>
            </a:gs>
            <a:gs pos="100000">
              <a:schemeClr val="accent4">
                <a:alpha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kern="1200" dirty="0" smtClean="0">
              <a:latin typeface="Calibri" panose="020F0502020204030204" pitchFamily="34" charset="0"/>
              <a:cs typeface="Calibri" panose="020F0502020204030204" pitchFamily="34" charset="0"/>
            </a:rPr>
            <a:t>الرشوة</a:t>
          </a:r>
          <a:endParaRPr lang="en-GB" sz="2200" kern="1200" dirty="0" smtClean="0">
            <a:latin typeface="Calibri" panose="020F0502020204030204" pitchFamily="34" charset="0"/>
            <a:cs typeface="Calibri" panose="020F0502020204030204" pitchFamily="34" charset="0"/>
          </a:endParaRPr>
        </a:p>
        <a:p>
          <a:pPr lvl="0" algn="ctr" defTabSz="977900">
            <a:lnSpc>
              <a:spcPct val="90000"/>
            </a:lnSpc>
            <a:spcBef>
              <a:spcPct val="0"/>
            </a:spcBef>
            <a:spcAft>
              <a:spcPct val="35000"/>
            </a:spcAft>
          </a:pPr>
          <a:r>
            <a:rPr lang="en-GB" sz="2200" kern="1200" dirty="0" smtClean="0">
              <a:latin typeface="Calibri" panose="020F0502020204030204" pitchFamily="34" charset="0"/>
              <a:cs typeface="Calibri" panose="020F0502020204030204" pitchFamily="34" charset="0"/>
            </a:rPr>
            <a:t>Bribery</a:t>
          </a:r>
          <a:endParaRPr lang="en-US" sz="2200" kern="1200" dirty="0">
            <a:latin typeface="Calibri" panose="020F0502020204030204" pitchFamily="34" charset="0"/>
            <a:cs typeface="Calibri" panose="020F0502020204030204" pitchFamily="34" charset="0"/>
          </a:endParaRPr>
        </a:p>
      </dsp:txBody>
      <dsp:txXfrm>
        <a:off x="1927795" y="833"/>
        <a:ext cx="2600868" cy="1300434"/>
      </dsp:txXfrm>
    </dsp:sp>
    <dsp:sp modelId="{1586F1CE-4306-4816-B6D6-0C28BE6304F1}">
      <dsp:nvSpPr>
        <dsp:cNvPr id="0" name=""/>
        <dsp:cNvSpPr/>
      </dsp:nvSpPr>
      <dsp:spPr>
        <a:xfrm>
          <a:off x="354269" y="1847449"/>
          <a:ext cx="2600868" cy="1300434"/>
        </a:xfrm>
        <a:prstGeom prst="rect">
          <a:avLst/>
        </a:prstGeom>
        <a:gradFill rotWithShape="0">
          <a:gsLst>
            <a:gs pos="0">
              <a:schemeClr val="accent4">
                <a:alpha val="70000"/>
                <a:hueOff val="0"/>
                <a:satOff val="0"/>
                <a:lumOff val="0"/>
                <a:alphaOff val="0"/>
                <a:tint val="80000"/>
                <a:lumMod val="105000"/>
              </a:schemeClr>
            </a:gs>
            <a:gs pos="100000">
              <a:schemeClr val="accent4">
                <a:alpha val="7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kern="1200" dirty="0" smtClean="0">
              <a:latin typeface="Calibri" panose="020F0502020204030204" pitchFamily="34" charset="0"/>
              <a:cs typeface="Calibri" panose="020F0502020204030204" pitchFamily="34" charset="0"/>
            </a:rPr>
            <a:t>المناقصة التواطئية </a:t>
          </a:r>
        </a:p>
        <a:p>
          <a:pPr lvl="0" algn="ctr" defTabSz="977900">
            <a:lnSpc>
              <a:spcPct val="90000"/>
            </a:lnSpc>
            <a:spcBef>
              <a:spcPct val="0"/>
            </a:spcBef>
            <a:spcAft>
              <a:spcPct val="35000"/>
            </a:spcAft>
          </a:pPr>
          <a:r>
            <a:rPr lang="en-GB" sz="2200" kern="1200" dirty="0" smtClean="0">
              <a:latin typeface="Calibri" panose="020F0502020204030204" pitchFamily="34" charset="0"/>
              <a:cs typeface="Calibri" panose="020F0502020204030204" pitchFamily="34" charset="0"/>
            </a:rPr>
            <a:t>Collusive Tendering/Bid Rigging</a:t>
          </a:r>
          <a:r>
            <a:rPr lang="ar-SA" sz="2200" kern="1200" dirty="0" smtClean="0">
              <a:latin typeface="Calibri" panose="020F0502020204030204" pitchFamily="34" charset="0"/>
              <a:cs typeface="Calibri" panose="020F0502020204030204" pitchFamily="34" charset="0"/>
            </a:rPr>
            <a:t> </a:t>
          </a:r>
          <a:endParaRPr lang="en-US" sz="2200" kern="1200" dirty="0">
            <a:latin typeface="Calibri" panose="020F0502020204030204" pitchFamily="34" charset="0"/>
            <a:cs typeface="Calibri" panose="020F0502020204030204" pitchFamily="34" charset="0"/>
          </a:endParaRPr>
        </a:p>
      </dsp:txBody>
      <dsp:txXfrm>
        <a:off x="354269" y="1847449"/>
        <a:ext cx="2600868" cy="1300434"/>
      </dsp:txXfrm>
    </dsp:sp>
    <dsp:sp modelId="{91CB11E2-A0A0-4FE5-A376-B7182320A23F}">
      <dsp:nvSpPr>
        <dsp:cNvPr id="0" name=""/>
        <dsp:cNvSpPr/>
      </dsp:nvSpPr>
      <dsp:spPr>
        <a:xfrm>
          <a:off x="3501320" y="1847449"/>
          <a:ext cx="2600868" cy="1300434"/>
        </a:xfrm>
        <a:prstGeom prst="rect">
          <a:avLst/>
        </a:prstGeom>
        <a:gradFill rotWithShape="0">
          <a:gsLst>
            <a:gs pos="0">
              <a:schemeClr val="accent4">
                <a:alpha val="70000"/>
                <a:hueOff val="0"/>
                <a:satOff val="0"/>
                <a:lumOff val="0"/>
                <a:alphaOff val="0"/>
                <a:tint val="80000"/>
                <a:lumMod val="105000"/>
              </a:schemeClr>
            </a:gs>
            <a:gs pos="100000">
              <a:schemeClr val="accent4">
                <a:alpha val="7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kern="1200" dirty="0" smtClean="0">
              <a:latin typeface="Calibri" panose="020F0502020204030204" pitchFamily="34" charset="0"/>
              <a:cs typeface="Calibri" panose="020F0502020204030204" pitchFamily="34" charset="0"/>
            </a:rPr>
            <a:t>العمولة الخفية</a:t>
          </a:r>
        </a:p>
        <a:p>
          <a:pPr lvl="0" algn="ctr" defTabSz="977900">
            <a:lnSpc>
              <a:spcPct val="90000"/>
            </a:lnSpc>
            <a:spcBef>
              <a:spcPct val="0"/>
            </a:spcBef>
            <a:spcAft>
              <a:spcPct val="35000"/>
            </a:spcAft>
          </a:pPr>
          <a:r>
            <a:rPr lang="en-US" sz="2200" kern="1200" dirty="0" smtClean="0">
              <a:latin typeface="Calibri" panose="020F0502020204030204" pitchFamily="34" charset="0"/>
              <a:cs typeface="Calibri" panose="020F0502020204030204" pitchFamily="34" charset="0"/>
            </a:rPr>
            <a:t>Kickback                                </a:t>
          </a:r>
          <a:endParaRPr lang="en-US" sz="2200" kern="1200" dirty="0">
            <a:latin typeface="Calibri" panose="020F0502020204030204" pitchFamily="34" charset="0"/>
            <a:cs typeface="Calibri" panose="020F0502020204030204" pitchFamily="34" charset="0"/>
          </a:endParaRPr>
        </a:p>
      </dsp:txBody>
      <dsp:txXfrm>
        <a:off x="3501320" y="1847449"/>
        <a:ext cx="2600868" cy="1300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6FF4C-1D62-492C-A980-5D7F1752F090}">
      <dsp:nvSpPr>
        <dsp:cNvPr id="0" name=""/>
        <dsp:cNvSpPr/>
      </dsp:nvSpPr>
      <dsp:spPr>
        <a:xfrm>
          <a:off x="3228229" y="1301267"/>
          <a:ext cx="1573525" cy="546182"/>
        </a:xfrm>
        <a:custGeom>
          <a:avLst/>
          <a:gdLst/>
          <a:ahLst/>
          <a:cxnLst/>
          <a:rect l="0" t="0" r="0" b="0"/>
          <a:pathLst>
            <a:path>
              <a:moveTo>
                <a:pt x="0" y="0"/>
              </a:moveTo>
              <a:lnTo>
                <a:pt x="0" y="273091"/>
              </a:lnTo>
              <a:lnTo>
                <a:pt x="1573525" y="273091"/>
              </a:lnTo>
              <a:lnTo>
                <a:pt x="1573525" y="546182"/>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32457-68D8-4B6B-BEFA-D57971BEB17C}">
      <dsp:nvSpPr>
        <dsp:cNvPr id="0" name=""/>
        <dsp:cNvSpPr/>
      </dsp:nvSpPr>
      <dsp:spPr>
        <a:xfrm>
          <a:off x="1654704" y="1301267"/>
          <a:ext cx="1573525" cy="546182"/>
        </a:xfrm>
        <a:custGeom>
          <a:avLst/>
          <a:gdLst/>
          <a:ahLst/>
          <a:cxnLst/>
          <a:rect l="0" t="0" r="0" b="0"/>
          <a:pathLst>
            <a:path>
              <a:moveTo>
                <a:pt x="1573525" y="0"/>
              </a:moveTo>
              <a:lnTo>
                <a:pt x="1573525" y="273091"/>
              </a:lnTo>
              <a:lnTo>
                <a:pt x="0" y="273091"/>
              </a:lnTo>
              <a:lnTo>
                <a:pt x="0" y="546182"/>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E2199-8C10-4FFC-AE65-EA6C14673391}">
      <dsp:nvSpPr>
        <dsp:cNvPr id="0" name=""/>
        <dsp:cNvSpPr/>
      </dsp:nvSpPr>
      <dsp:spPr>
        <a:xfrm>
          <a:off x="1927795" y="833"/>
          <a:ext cx="2600868" cy="1300434"/>
        </a:xfrm>
        <a:prstGeom prst="rect">
          <a:avLst/>
        </a:prstGeom>
        <a:gradFill rotWithShape="0">
          <a:gsLst>
            <a:gs pos="0">
              <a:schemeClr val="accent4">
                <a:alpha val="80000"/>
                <a:hueOff val="0"/>
                <a:satOff val="0"/>
                <a:lumOff val="0"/>
                <a:alphaOff val="0"/>
                <a:tint val="80000"/>
                <a:lumMod val="105000"/>
              </a:schemeClr>
            </a:gs>
            <a:gs pos="100000">
              <a:schemeClr val="accent4">
                <a:alpha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ar-SA" sz="2600" kern="1200" dirty="0" smtClean="0">
              <a:latin typeface="Calibri" panose="020F0502020204030204" pitchFamily="34" charset="0"/>
              <a:cs typeface="Calibri" panose="020F0502020204030204" pitchFamily="34" charset="0"/>
            </a:rPr>
            <a:t>تضارب المصالح</a:t>
          </a:r>
        </a:p>
        <a:p>
          <a:pPr lvl="0" algn="ctr" defTabSz="1155700">
            <a:lnSpc>
              <a:spcPct val="90000"/>
            </a:lnSpc>
            <a:spcBef>
              <a:spcPct val="0"/>
            </a:spcBef>
            <a:spcAft>
              <a:spcPct val="35000"/>
            </a:spcAft>
          </a:pPr>
          <a:r>
            <a:rPr lang="en-GB" sz="2600" kern="1200" dirty="0" smtClean="0">
              <a:latin typeface="Calibri" panose="020F0502020204030204" pitchFamily="34" charset="0"/>
              <a:cs typeface="Calibri" panose="020F0502020204030204" pitchFamily="34" charset="0"/>
            </a:rPr>
            <a:t>Conflict of Interests</a:t>
          </a:r>
          <a:endParaRPr lang="en-US" sz="2600" kern="1200" dirty="0">
            <a:latin typeface="Calibri" panose="020F0502020204030204" pitchFamily="34" charset="0"/>
            <a:cs typeface="Calibri" panose="020F0502020204030204" pitchFamily="34" charset="0"/>
          </a:endParaRPr>
        </a:p>
      </dsp:txBody>
      <dsp:txXfrm>
        <a:off x="1927795" y="833"/>
        <a:ext cx="2600868" cy="1300434"/>
      </dsp:txXfrm>
    </dsp:sp>
    <dsp:sp modelId="{1586F1CE-4306-4816-B6D6-0C28BE6304F1}">
      <dsp:nvSpPr>
        <dsp:cNvPr id="0" name=""/>
        <dsp:cNvSpPr/>
      </dsp:nvSpPr>
      <dsp:spPr>
        <a:xfrm>
          <a:off x="354269" y="1847449"/>
          <a:ext cx="2600868" cy="1300434"/>
        </a:xfrm>
        <a:prstGeom prst="rect">
          <a:avLst/>
        </a:prstGeom>
        <a:gradFill rotWithShape="0">
          <a:gsLst>
            <a:gs pos="0">
              <a:schemeClr val="accent4">
                <a:alpha val="70000"/>
                <a:hueOff val="0"/>
                <a:satOff val="0"/>
                <a:lumOff val="0"/>
                <a:alphaOff val="0"/>
                <a:tint val="80000"/>
                <a:lumMod val="105000"/>
              </a:schemeClr>
            </a:gs>
            <a:gs pos="100000">
              <a:schemeClr val="accent4">
                <a:alpha val="7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ar-SA" sz="2600" kern="1200" dirty="0" smtClean="0">
              <a:latin typeface="Calibri" panose="020F0502020204030204" pitchFamily="34" charset="0"/>
              <a:cs typeface="Calibri" panose="020F0502020204030204" pitchFamily="34" charset="0"/>
            </a:rPr>
            <a:t>مخططات البيع</a:t>
          </a:r>
        </a:p>
        <a:p>
          <a:pPr lvl="0" algn="ctr" defTabSz="1155700">
            <a:lnSpc>
              <a:spcPct val="90000"/>
            </a:lnSpc>
            <a:spcBef>
              <a:spcPct val="0"/>
            </a:spcBef>
            <a:spcAft>
              <a:spcPct val="35000"/>
            </a:spcAft>
          </a:pPr>
          <a:r>
            <a:rPr lang="en-GB" sz="2600" kern="1200" dirty="0" smtClean="0">
              <a:latin typeface="Calibri" panose="020F0502020204030204" pitchFamily="34" charset="0"/>
              <a:cs typeface="Calibri" panose="020F0502020204030204" pitchFamily="34" charset="0"/>
            </a:rPr>
            <a:t>Sales </a:t>
          </a:r>
          <a:r>
            <a:rPr lang="en-US" sz="2600" kern="1200" dirty="0" smtClean="0">
              <a:latin typeface="Calibri" panose="020F0502020204030204" pitchFamily="34" charset="0"/>
              <a:cs typeface="Calibri" panose="020F0502020204030204" pitchFamily="34" charset="0"/>
            </a:rPr>
            <a:t>Schemes</a:t>
          </a:r>
          <a:endParaRPr lang="en-US" sz="2600" kern="1200" dirty="0">
            <a:latin typeface="Calibri" panose="020F0502020204030204" pitchFamily="34" charset="0"/>
            <a:cs typeface="Calibri" panose="020F0502020204030204" pitchFamily="34" charset="0"/>
          </a:endParaRPr>
        </a:p>
      </dsp:txBody>
      <dsp:txXfrm>
        <a:off x="354269" y="1847449"/>
        <a:ext cx="2600868" cy="1300434"/>
      </dsp:txXfrm>
    </dsp:sp>
    <dsp:sp modelId="{91CB11E2-A0A0-4FE5-A376-B7182320A23F}">
      <dsp:nvSpPr>
        <dsp:cNvPr id="0" name=""/>
        <dsp:cNvSpPr/>
      </dsp:nvSpPr>
      <dsp:spPr>
        <a:xfrm>
          <a:off x="3501320" y="1847449"/>
          <a:ext cx="2600868" cy="1300434"/>
        </a:xfrm>
        <a:prstGeom prst="rect">
          <a:avLst/>
        </a:prstGeom>
        <a:gradFill rotWithShape="0">
          <a:gsLst>
            <a:gs pos="0">
              <a:schemeClr val="accent4">
                <a:alpha val="70000"/>
                <a:hueOff val="0"/>
                <a:satOff val="0"/>
                <a:lumOff val="0"/>
                <a:alphaOff val="0"/>
                <a:tint val="80000"/>
                <a:lumMod val="105000"/>
              </a:schemeClr>
            </a:gs>
            <a:gs pos="100000">
              <a:schemeClr val="accent4">
                <a:alpha val="7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ar-SA" sz="2600" kern="1200" dirty="0" smtClean="0">
              <a:latin typeface="Calibri" panose="020F0502020204030204" pitchFamily="34" charset="0"/>
              <a:cs typeface="Calibri" panose="020F0502020204030204" pitchFamily="34" charset="0"/>
            </a:rPr>
            <a:t>مخططات الشراء</a:t>
          </a:r>
        </a:p>
        <a:p>
          <a:pPr lvl="0" algn="ctr" defTabSz="1155700">
            <a:lnSpc>
              <a:spcPct val="90000"/>
            </a:lnSpc>
            <a:spcBef>
              <a:spcPct val="0"/>
            </a:spcBef>
            <a:spcAft>
              <a:spcPct val="35000"/>
            </a:spcAft>
          </a:pPr>
          <a:r>
            <a:rPr lang="en-GB" sz="2600" kern="1200" dirty="0" smtClean="0">
              <a:latin typeface="Calibri" panose="020F0502020204030204" pitchFamily="34" charset="0"/>
              <a:cs typeface="Calibri" panose="020F0502020204030204" pitchFamily="34" charset="0"/>
            </a:rPr>
            <a:t>P</a:t>
          </a:r>
          <a:r>
            <a:rPr lang="en-US" sz="2600" kern="1200" dirty="0" smtClean="0">
              <a:latin typeface="Calibri" panose="020F0502020204030204" pitchFamily="34" charset="0"/>
              <a:cs typeface="Calibri" panose="020F0502020204030204" pitchFamily="34" charset="0"/>
            </a:rPr>
            <a:t>urchasing  Schemes                                </a:t>
          </a:r>
          <a:endParaRPr lang="en-US" sz="2600" kern="1200" dirty="0">
            <a:latin typeface="Calibri" panose="020F0502020204030204" pitchFamily="34" charset="0"/>
            <a:cs typeface="Calibri" panose="020F0502020204030204" pitchFamily="34" charset="0"/>
          </a:endParaRPr>
        </a:p>
      </dsp:txBody>
      <dsp:txXfrm>
        <a:off x="3501320" y="1847449"/>
        <a:ext cx="2600868" cy="1300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F112D-2DA3-40B8-AEDF-C2875B2EBD06}">
      <dsp:nvSpPr>
        <dsp:cNvPr id="0" name=""/>
        <dsp:cNvSpPr/>
      </dsp:nvSpPr>
      <dsp:spPr>
        <a:xfrm>
          <a:off x="4076694" y="2397318"/>
          <a:ext cx="331898" cy="2140748"/>
        </a:xfrm>
        <a:custGeom>
          <a:avLst/>
          <a:gdLst/>
          <a:ahLst/>
          <a:cxnLst/>
          <a:rect l="0" t="0" r="0" b="0"/>
          <a:pathLst>
            <a:path>
              <a:moveTo>
                <a:pt x="0" y="0"/>
              </a:moveTo>
              <a:lnTo>
                <a:pt x="165949" y="0"/>
              </a:lnTo>
              <a:lnTo>
                <a:pt x="165949" y="2140748"/>
              </a:lnTo>
              <a:lnTo>
                <a:pt x="331898" y="2140748"/>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D9D2D-6AFB-4394-A30C-809968B098C6}">
      <dsp:nvSpPr>
        <dsp:cNvPr id="0" name=""/>
        <dsp:cNvSpPr/>
      </dsp:nvSpPr>
      <dsp:spPr>
        <a:xfrm>
          <a:off x="4076694" y="2397318"/>
          <a:ext cx="331898" cy="1427165"/>
        </a:xfrm>
        <a:custGeom>
          <a:avLst/>
          <a:gdLst/>
          <a:ahLst/>
          <a:cxnLst/>
          <a:rect l="0" t="0" r="0" b="0"/>
          <a:pathLst>
            <a:path>
              <a:moveTo>
                <a:pt x="0" y="0"/>
              </a:moveTo>
              <a:lnTo>
                <a:pt x="165949" y="0"/>
              </a:lnTo>
              <a:lnTo>
                <a:pt x="165949" y="1427165"/>
              </a:lnTo>
              <a:lnTo>
                <a:pt x="331898" y="1427165"/>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B5D012-E822-48CB-9D71-A46570292901}">
      <dsp:nvSpPr>
        <dsp:cNvPr id="0" name=""/>
        <dsp:cNvSpPr/>
      </dsp:nvSpPr>
      <dsp:spPr>
        <a:xfrm>
          <a:off x="4076694" y="2397318"/>
          <a:ext cx="331898" cy="713582"/>
        </a:xfrm>
        <a:custGeom>
          <a:avLst/>
          <a:gdLst/>
          <a:ahLst/>
          <a:cxnLst/>
          <a:rect l="0" t="0" r="0" b="0"/>
          <a:pathLst>
            <a:path>
              <a:moveTo>
                <a:pt x="0" y="0"/>
              </a:moveTo>
              <a:lnTo>
                <a:pt x="165949" y="0"/>
              </a:lnTo>
              <a:lnTo>
                <a:pt x="165949" y="713582"/>
              </a:lnTo>
              <a:lnTo>
                <a:pt x="331898" y="713582"/>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35013-36DC-48F0-916F-A736598E42A4}">
      <dsp:nvSpPr>
        <dsp:cNvPr id="0" name=""/>
        <dsp:cNvSpPr/>
      </dsp:nvSpPr>
      <dsp:spPr>
        <a:xfrm>
          <a:off x="4076694" y="2351598"/>
          <a:ext cx="331898" cy="91440"/>
        </a:xfrm>
        <a:custGeom>
          <a:avLst/>
          <a:gdLst/>
          <a:ahLst/>
          <a:cxnLst/>
          <a:rect l="0" t="0" r="0" b="0"/>
          <a:pathLst>
            <a:path>
              <a:moveTo>
                <a:pt x="0" y="45720"/>
              </a:moveTo>
              <a:lnTo>
                <a:pt x="331898" y="45720"/>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EED41A-6F3A-4329-B76B-5741314BEE83}">
      <dsp:nvSpPr>
        <dsp:cNvPr id="0" name=""/>
        <dsp:cNvSpPr/>
      </dsp:nvSpPr>
      <dsp:spPr>
        <a:xfrm>
          <a:off x="4076694" y="1683735"/>
          <a:ext cx="331898" cy="713582"/>
        </a:xfrm>
        <a:custGeom>
          <a:avLst/>
          <a:gdLst/>
          <a:ahLst/>
          <a:cxnLst/>
          <a:rect l="0" t="0" r="0" b="0"/>
          <a:pathLst>
            <a:path>
              <a:moveTo>
                <a:pt x="0" y="713582"/>
              </a:moveTo>
              <a:lnTo>
                <a:pt x="165949" y="713582"/>
              </a:lnTo>
              <a:lnTo>
                <a:pt x="165949" y="0"/>
              </a:lnTo>
              <a:lnTo>
                <a:pt x="331898" y="0"/>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F0F69-9803-4CEF-8F60-F0FC42660CE1}">
      <dsp:nvSpPr>
        <dsp:cNvPr id="0" name=""/>
        <dsp:cNvSpPr/>
      </dsp:nvSpPr>
      <dsp:spPr>
        <a:xfrm>
          <a:off x="4076694" y="970152"/>
          <a:ext cx="331898" cy="1427165"/>
        </a:xfrm>
        <a:custGeom>
          <a:avLst/>
          <a:gdLst/>
          <a:ahLst/>
          <a:cxnLst/>
          <a:rect l="0" t="0" r="0" b="0"/>
          <a:pathLst>
            <a:path>
              <a:moveTo>
                <a:pt x="0" y="1427165"/>
              </a:moveTo>
              <a:lnTo>
                <a:pt x="165949" y="1427165"/>
              </a:lnTo>
              <a:lnTo>
                <a:pt x="165949" y="0"/>
              </a:lnTo>
              <a:lnTo>
                <a:pt x="331898" y="0"/>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A6FC34-D341-4FD4-AAE1-C1B5349E79F1}">
      <dsp:nvSpPr>
        <dsp:cNvPr id="0" name=""/>
        <dsp:cNvSpPr/>
      </dsp:nvSpPr>
      <dsp:spPr>
        <a:xfrm>
          <a:off x="4076694" y="256569"/>
          <a:ext cx="331898" cy="2140748"/>
        </a:xfrm>
        <a:custGeom>
          <a:avLst/>
          <a:gdLst/>
          <a:ahLst/>
          <a:cxnLst/>
          <a:rect l="0" t="0" r="0" b="0"/>
          <a:pathLst>
            <a:path>
              <a:moveTo>
                <a:pt x="0" y="2140748"/>
              </a:moveTo>
              <a:lnTo>
                <a:pt x="165949" y="2140748"/>
              </a:lnTo>
              <a:lnTo>
                <a:pt x="165949" y="0"/>
              </a:lnTo>
              <a:lnTo>
                <a:pt x="331898" y="0"/>
              </a:lnTo>
            </a:path>
          </a:pathLst>
        </a:custGeom>
        <a:noFill/>
        <a:ln w="15875" cap="rnd"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7B8EF9-5354-4C31-92C0-FCAE730A186A}">
      <dsp:nvSpPr>
        <dsp:cNvPr id="0" name=""/>
        <dsp:cNvSpPr/>
      </dsp:nvSpPr>
      <dsp:spPr>
        <a:xfrm>
          <a:off x="2417199" y="2144245"/>
          <a:ext cx="1659494" cy="506145"/>
        </a:xfrm>
        <a:prstGeom prst="rect">
          <a:avLst/>
        </a:prstGeom>
        <a:gradFill rotWithShape="0">
          <a:gsLst>
            <a:gs pos="0">
              <a:schemeClr val="accent4">
                <a:shade val="60000"/>
                <a:hueOff val="0"/>
                <a:satOff val="0"/>
                <a:lumOff val="0"/>
                <a:alphaOff val="0"/>
                <a:tint val="80000"/>
                <a:lumMod val="105000"/>
              </a:schemeClr>
            </a:gs>
            <a:gs pos="100000">
              <a:schemeClr val="accent4">
                <a:shade val="6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latin typeface="Calibri" panose="020F0502020204030204" pitchFamily="34" charset="0"/>
              <a:cs typeface="Calibri" panose="020F0502020204030204" pitchFamily="34" charset="0"/>
            </a:rPr>
            <a:t>من أنواع اختلاس الأصول</a:t>
          </a:r>
          <a:endParaRPr lang="en-US" sz="1600" kern="1200" dirty="0">
            <a:latin typeface="Calibri" panose="020F0502020204030204" pitchFamily="34" charset="0"/>
            <a:cs typeface="Calibri" panose="020F0502020204030204" pitchFamily="34" charset="0"/>
          </a:endParaRPr>
        </a:p>
      </dsp:txBody>
      <dsp:txXfrm>
        <a:off x="2417199" y="2144245"/>
        <a:ext cx="1659494" cy="506145"/>
      </dsp:txXfrm>
    </dsp:sp>
    <dsp:sp modelId="{7DE1B284-D863-4E3C-BB95-7D5C4142D017}">
      <dsp:nvSpPr>
        <dsp:cNvPr id="0" name=""/>
        <dsp:cNvSpPr/>
      </dsp:nvSpPr>
      <dsp:spPr>
        <a:xfrm>
          <a:off x="4408593" y="3496"/>
          <a:ext cx="1801381" cy="506145"/>
        </a:xfrm>
        <a:prstGeom prst="rect">
          <a:avLst/>
        </a:prstGeom>
        <a:gradFill rotWithShape="0">
          <a:gsLst>
            <a:gs pos="0">
              <a:schemeClr val="accent4">
                <a:shade val="80000"/>
                <a:hueOff val="0"/>
                <a:satOff val="0"/>
                <a:lumOff val="0"/>
                <a:alphaOff val="0"/>
                <a:tint val="80000"/>
                <a:lumMod val="105000"/>
              </a:schemeClr>
            </a:gs>
            <a:gs pos="100000">
              <a:schemeClr val="accent4">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latin typeface="Calibri" panose="020F0502020204030204" pitchFamily="34" charset="0"/>
              <a:cs typeface="Calibri" panose="020F0502020204030204" pitchFamily="34" charset="0"/>
            </a:rPr>
            <a:t>السرقة</a:t>
          </a:r>
          <a:endParaRPr lang="en-US" sz="1600" kern="1200" dirty="0">
            <a:latin typeface="Calibri" panose="020F0502020204030204" pitchFamily="34" charset="0"/>
            <a:cs typeface="Calibri" panose="020F0502020204030204" pitchFamily="34" charset="0"/>
          </a:endParaRPr>
        </a:p>
      </dsp:txBody>
      <dsp:txXfrm>
        <a:off x="4408593" y="3496"/>
        <a:ext cx="1801381" cy="506145"/>
      </dsp:txXfrm>
    </dsp:sp>
    <dsp:sp modelId="{8D1EDFE8-122B-4BF3-BDCE-4927E76CD7BE}">
      <dsp:nvSpPr>
        <dsp:cNvPr id="0" name=""/>
        <dsp:cNvSpPr/>
      </dsp:nvSpPr>
      <dsp:spPr>
        <a:xfrm>
          <a:off x="4408593" y="717079"/>
          <a:ext cx="1817279" cy="506145"/>
        </a:xfrm>
        <a:prstGeom prst="rect">
          <a:avLst/>
        </a:prstGeom>
        <a:gradFill rotWithShape="0">
          <a:gsLst>
            <a:gs pos="0">
              <a:schemeClr val="accent4">
                <a:shade val="80000"/>
                <a:hueOff val="0"/>
                <a:satOff val="0"/>
                <a:lumOff val="0"/>
                <a:alphaOff val="0"/>
                <a:tint val="80000"/>
                <a:lumMod val="105000"/>
              </a:schemeClr>
            </a:gs>
            <a:gs pos="100000">
              <a:schemeClr val="accent4">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latin typeface="Calibri" panose="020F0502020204030204" pitchFamily="34" charset="0"/>
              <a:cs typeface="Calibri" panose="020F0502020204030204" pitchFamily="34" charset="0"/>
            </a:rPr>
            <a:t>سرقة التحصيلات ‏النقدية قبل التسجيل</a:t>
          </a:r>
          <a:endParaRPr lang="en-US" sz="1600" kern="1200" dirty="0">
            <a:latin typeface="Calibri" panose="020F0502020204030204" pitchFamily="34" charset="0"/>
            <a:cs typeface="Calibri" panose="020F0502020204030204" pitchFamily="34" charset="0"/>
          </a:endParaRPr>
        </a:p>
      </dsp:txBody>
      <dsp:txXfrm>
        <a:off x="4408593" y="717079"/>
        <a:ext cx="1817279" cy="506145"/>
      </dsp:txXfrm>
    </dsp:sp>
    <dsp:sp modelId="{E1C81D2B-AB20-46B8-BB13-4EAB95D725C3}">
      <dsp:nvSpPr>
        <dsp:cNvPr id="0" name=""/>
        <dsp:cNvSpPr/>
      </dsp:nvSpPr>
      <dsp:spPr>
        <a:xfrm>
          <a:off x="4408593" y="1430662"/>
          <a:ext cx="1816035" cy="506145"/>
        </a:xfrm>
        <a:prstGeom prst="rect">
          <a:avLst/>
        </a:prstGeom>
        <a:gradFill rotWithShape="0">
          <a:gsLst>
            <a:gs pos="0">
              <a:schemeClr val="accent4">
                <a:shade val="80000"/>
                <a:hueOff val="0"/>
                <a:satOff val="0"/>
                <a:lumOff val="0"/>
                <a:alphaOff val="0"/>
                <a:tint val="80000"/>
                <a:lumMod val="105000"/>
              </a:schemeClr>
            </a:gs>
            <a:gs pos="100000">
              <a:schemeClr val="accent4">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latin typeface="Calibri" panose="020F0502020204030204" pitchFamily="34" charset="0"/>
              <a:cs typeface="Calibri" panose="020F0502020204030204" pitchFamily="34" charset="0"/>
            </a:rPr>
            <a:t>إخفاء العجز في النقدية</a:t>
          </a:r>
          <a:endParaRPr lang="en-US" sz="1600" kern="1200" dirty="0">
            <a:latin typeface="Calibri" panose="020F0502020204030204" pitchFamily="34" charset="0"/>
            <a:cs typeface="Calibri" panose="020F0502020204030204" pitchFamily="34" charset="0"/>
          </a:endParaRPr>
        </a:p>
      </dsp:txBody>
      <dsp:txXfrm>
        <a:off x="4408593" y="1430662"/>
        <a:ext cx="1816035" cy="506145"/>
      </dsp:txXfrm>
    </dsp:sp>
    <dsp:sp modelId="{E978A03B-6E9C-4EA6-9037-6903057E0F93}">
      <dsp:nvSpPr>
        <dsp:cNvPr id="0" name=""/>
        <dsp:cNvSpPr/>
      </dsp:nvSpPr>
      <dsp:spPr>
        <a:xfrm>
          <a:off x="4408593" y="2144245"/>
          <a:ext cx="1833177" cy="506145"/>
        </a:xfrm>
        <a:prstGeom prst="rect">
          <a:avLst/>
        </a:prstGeom>
        <a:gradFill rotWithShape="0">
          <a:gsLst>
            <a:gs pos="0">
              <a:schemeClr val="accent4">
                <a:shade val="80000"/>
                <a:hueOff val="0"/>
                <a:satOff val="0"/>
                <a:lumOff val="0"/>
                <a:alphaOff val="0"/>
                <a:tint val="80000"/>
                <a:lumMod val="105000"/>
              </a:schemeClr>
            </a:gs>
            <a:gs pos="100000">
              <a:schemeClr val="accent4">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latin typeface="Calibri" panose="020F0502020204030204" pitchFamily="34" charset="0"/>
              <a:cs typeface="Calibri" panose="020F0502020204030204" pitchFamily="34" charset="0"/>
            </a:rPr>
            <a:t>التزوير</a:t>
          </a:r>
          <a:endParaRPr lang="en-US" sz="1600" kern="1200" dirty="0">
            <a:latin typeface="Calibri" panose="020F0502020204030204" pitchFamily="34" charset="0"/>
            <a:cs typeface="Calibri" panose="020F0502020204030204" pitchFamily="34" charset="0"/>
          </a:endParaRPr>
        </a:p>
      </dsp:txBody>
      <dsp:txXfrm>
        <a:off x="4408593" y="2144245"/>
        <a:ext cx="1833177" cy="506145"/>
      </dsp:txXfrm>
    </dsp:sp>
    <dsp:sp modelId="{A3A6BBE4-3A38-40F3-A578-D69DACF6470D}">
      <dsp:nvSpPr>
        <dsp:cNvPr id="0" name=""/>
        <dsp:cNvSpPr/>
      </dsp:nvSpPr>
      <dsp:spPr>
        <a:xfrm>
          <a:off x="4408593" y="2857828"/>
          <a:ext cx="1833177" cy="506145"/>
        </a:xfrm>
        <a:prstGeom prst="rect">
          <a:avLst/>
        </a:prstGeom>
        <a:gradFill rotWithShape="0">
          <a:gsLst>
            <a:gs pos="0">
              <a:schemeClr val="accent4">
                <a:shade val="80000"/>
                <a:hueOff val="0"/>
                <a:satOff val="0"/>
                <a:lumOff val="0"/>
                <a:alphaOff val="0"/>
                <a:tint val="80000"/>
                <a:lumMod val="105000"/>
              </a:schemeClr>
            </a:gs>
            <a:gs pos="100000">
              <a:schemeClr val="accent4">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latin typeface="Calibri" panose="020F0502020204030204" pitchFamily="34" charset="0"/>
              <a:cs typeface="Calibri" panose="020F0502020204030204" pitchFamily="34" charset="0"/>
            </a:rPr>
            <a:t>سوء الاستغلال</a:t>
          </a:r>
          <a:endParaRPr lang="en-US" sz="1600" kern="1200" dirty="0">
            <a:latin typeface="Calibri" panose="020F0502020204030204" pitchFamily="34" charset="0"/>
            <a:cs typeface="Calibri" panose="020F0502020204030204" pitchFamily="34" charset="0"/>
          </a:endParaRPr>
        </a:p>
      </dsp:txBody>
      <dsp:txXfrm>
        <a:off x="4408593" y="2857828"/>
        <a:ext cx="1833177" cy="506145"/>
      </dsp:txXfrm>
    </dsp:sp>
    <dsp:sp modelId="{05AD55AF-EF44-49CB-B606-9E95CCBBDAF6}">
      <dsp:nvSpPr>
        <dsp:cNvPr id="0" name=""/>
        <dsp:cNvSpPr/>
      </dsp:nvSpPr>
      <dsp:spPr>
        <a:xfrm>
          <a:off x="4408593" y="3571411"/>
          <a:ext cx="1831933" cy="506145"/>
        </a:xfrm>
        <a:prstGeom prst="rect">
          <a:avLst/>
        </a:prstGeom>
        <a:gradFill rotWithShape="0">
          <a:gsLst>
            <a:gs pos="0">
              <a:schemeClr val="accent4">
                <a:shade val="80000"/>
                <a:hueOff val="0"/>
                <a:satOff val="0"/>
                <a:lumOff val="0"/>
                <a:alphaOff val="0"/>
                <a:tint val="80000"/>
                <a:lumMod val="105000"/>
              </a:schemeClr>
            </a:gs>
            <a:gs pos="100000">
              <a:schemeClr val="accent4">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latin typeface="Calibri" panose="020F0502020204030204" pitchFamily="34" charset="0"/>
              <a:cs typeface="Calibri" panose="020F0502020204030204" pitchFamily="34" charset="0"/>
            </a:rPr>
            <a:t>الصرف غير النظامي</a:t>
          </a:r>
          <a:endParaRPr lang="en-US" sz="1600" kern="1200" dirty="0">
            <a:latin typeface="Calibri" panose="020F0502020204030204" pitchFamily="34" charset="0"/>
            <a:cs typeface="Calibri" panose="020F0502020204030204" pitchFamily="34" charset="0"/>
          </a:endParaRPr>
        </a:p>
      </dsp:txBody>
      <dsp:txXfrm>
        <a:off x="4408593" y="3571411"/>
        <a:ext cx="1831933" cy="506145"/>
      </dsp:txXfrm>
    </dsp:sp>
    <dsp:sp modelId="{DE33EB63-552D-431A-ACD2-651B01CF5DA2}">
      <dsp:nvSpPr>
        <dsp:cNvPr id="0" name=""/>
        <dsp:cNvSpPr/>
      </dsp:nvSpPr>
      <dsp:spPr>
        <a:xfrm>
          <a:off x="4408593" y="4284994"/>
          <a:ext cx="1833177" cy="506145"/>
        </a:xfrm>
        <a:prstGeom prst="rect">
          <a:avLst/>
        </a:prstGeom>
        <a:gradFill rotWithShape="0">
          <a:gsLst>
            <a:gs pos="0">
              <a:schemeClr val="accent4">
                <a:shade val="80000"/>
                <a:hueOff val="0"/>
                <a:satOff val="0"/>
                <a:lumOff val="0"/>
                <a:alphaOff val="0"/>
                <a:tint val="80000"/>
                <a:lumMod val="105000"/>
              </a:schemeClr>
            </a:gs>
            <a:gs pos="100000">
              <a:schemeClr val="accent4">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latin typeface="Calibri" panose="020F0502020204030204" pitchFamily="34" charset="0"/>
              <a:cs typeface="Calibri" panose="020F0502020204030204" pitchFamily="34" charset="0"/>
            </a:rPr>
            <a:t>التلاعب بالسجلات المحاسبية</a:t>
          </a:r>
          <a:endParaRPr lang="en-US" sz="1600" kern="1200" dirty="0">
            <a:latin typeface="Calibri" panose="020F0502020204030204" pitchFamily="34" charset="0"/>
            <a:cs typeface="Calibri" panose="020F0502020204030204" pitchFamily="34" charset="0"/>
          </a:endParaRPr>
        </a:p>
      </dsp:txBody>
      <dsp:txXfrm>
        <a:off x="4408593" y="4284994"/>
        <a:ext cx="1833177" cy="506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528AA-2548-42D5-8D10-2A5EB7DFA5D7}">
      <dsp:nvSpPr>
        <dsp:cNvPr id="0" name=""/>
        <dsp:cNvSpPr/>
      </dsp:nvSpPr>
      <dsp:spPr>
        <a:xfrm>
          <a:off x="3733917" y="1928154"/>
          <a:ext cx="661932" cy="1423155"/>
        </a:xfrm>
        <a:custGeom>
          <a:avLst/>
          <a:gdLst/>
          <a:ahLst/>
          <a:cxnLst/>
          <a:rect l="0" t="0" r="0" b="0"/>
          <a:pathLst>
            <a:path>
              <a:moveTo>
                <a:pt x="0" y="0"/>
              </a:moveTo>
              <a:lnTo>
                <a:pt x="330966" y="0"/>
              </a:lnTo>
              <a:lnTo>
                <a:pt x="330966" y="1423155"/>
              </a:lnTo>
              <a:lnTo>
                <a:pt x="661932" y="1423155"/>
              </a:lnTo>
            </a:path>
          </a:pathLst>
        </a:custGeom>
        <a:noFill/>
        <a:ln w="15875" cap="rnd"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81FEE-5D5C-4170-9C18-493BA26ED9DA}">
      <dsp:nvSpPr>
        <dsp:cNvPr id="0" name=""/>
        <dsp:cNvSpPr/>
      </dsp:nvSpPr>
      <dsp:spPr>
        <a:xfrm>
          <a:off x="3733917" y="1882434"/>
          <a:ext cx="661932" cy="91440"/>
        </a:xfrm>
        <a:custGeom>
          <a:avLst/>
          <a:gdLst/>
          <a:ahLst/>
          <a:cxnLst/>
          <a:rect l="0" t="0" r="0" b="0"/>
          <a:pathLst>
            <a:path>
              <a:moveTo>
                <a:pt x="0" y="45720"/>
              </a:moveTo>
              <a:lnTo>
                <a:pt x="661932" y="45720"/>
              </a:lnTo>
            </a:path>
          </a:pathLst>
        </a:custGeom>
        <a:noFill/>
        <a:ln w="15875" cap="rnd"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09516-7638-43CF-B709-7C609AB10A64}">
      <dsp:nvSpPr>
        <dsp:cNvPr id="0" name=""/>
        <dsp:cNvSpPr/>
      </dsp:nvSpPr>
      <dsp:spPr>
        <a:xfrm>
          <a:off x="3733917" y="504998"/>
          <a:ext cx="661932" cy="1423155"/>
        </a:xfrm>
        <a:custGeom>
          <a:avLst/>
          <a:gdLst/>
          <a:ahLst/>
          <a:cxnLst/>
          <a:rect l="0" t="0" r="0" b="0"/>
          <a:pathLst>
            <a:path>
              <a:moveTo>
                <a:pt x="0" y="1423155"/>
              </a:moveTo>
              <a:lnTo>
                <a:pt x="330966" y="1423155"/>
              </a:lnTo>
              <a:lnTo>
                <a:pt x="330966" y="0"/>
              </a:lnTo>
              <a:lnTo>
                <a:pt x="661932" y="0"/>
              </a:lnTo>
            </a:path>
          </a:pathLst>
        </a:custGeom>
        <a:noFill/>
        <a:ln w="15875" cap="rnd"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010AD-0237-4EE1-B7ED-89D3AC3F0239}">
      <dsp:nvSpPr>
        <dsp:cNvPr id="0" name=""/>
        <dsp:cNvSpPr/>
      </dsp:nvSpPr>
      <dsp:spPr>
        <a:xfrm>
          <a:off x="424252" y="1423430"/>
          <a:ext cx="3309664" cy="1009447"/>
        </a:xfrm>
        <a:prstGeom prst="rect">
          <a:avLst/>
        </a:prstGeom>
        <a:gradFill rotWithShape="0">
          <a:gsLst>
            <a:gs pos="0">
              <a:schemeClr val="accent4">
                <a:shade val="80000"/>
                <a:hueOff val="0"/>
                <a:satOff val="0"/>
                <a:lumOff val="0"/>
                <a:alphaOff val="0"/>
                <a:tint val="80000"/>
                <a:lumMod val="105000"/>
              </a:schemeClr>
            </a:gs>
            <a:gs pos="100000">
              <a:schemeClr val="accent4">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kern="1200" dirty="0" smtClean="0">
              <a:latin typeface="Calibri" panose="020F0502020204030204" pitchFamily="34" charset="0"/>
              <a:cs typeface="Calibri" panose="020F0502020204030204" pitchFamily="34" charset="0"/>
            </a:rPr>
            <a:t>الاحتيال في القوائم المالية</a:t>
          </a:r>
          <a:endParaRPr lang="en-US" sz="2000" kern="1200" dirty="0">
            <a:latin typeface="Calibri" panose="020F0502020204030204" pitchFamily="34" charset="0"/>
            <a:cs typeface="Calibri" panose="020F0502020204030204" pitchFamily="34" charset="0"/>
          </a:endParaRPr>
        </a:p>
      </dsp:txBody>
      <dsp:txXfrm>
        <a:off x="424252" y="1423430"/>
        <a:ext cx="3309664" cy="1009447"/>
      </dsp:txXfrm>
    </dsp:sp>
    <dsp:sp modelId="{BA9CA736-52F6-4286-A1B3-A727E999E03F}">
      <dsp:nvSpPr>
        <dsp:cNvPr id="0" name=""/>
        <dsp:cNvSpPr/>
      </dsp:nvSpPr>
      <dsp:spPr>
        <a:xfrm>
          <a:off x="4395849" y="274"/>
          <a:ext cx="3309664" cy="1009447"/>
        </a:xfrm>
        <a:prstGeom prst="rect">
          <a:avLst/>
        </a:prstGeom>
        <a:gradFill rotWithShape="0">
          <a:gsLst>
            <a:gs pos="0">
              <a:schemeClr val="accent4">
                <a:tint val="99000"/>
                <a:hueOff val="0"/>
                <a:satOff val="0"/>
                <a:lumOff val="0"/>
                <a:alphaOff val="0"/>
                <a:tint val="80000"/>
                <a:lumMod val="105000"/>
              </a:schemeClr>
            </a:gs>
            <a:gs pos="100000">
              <a:schemeClr val="accent4">
                <a:tint val="99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kern="1200" dirty="0" smtClean="0">
              <a:latin typeface="Calibri" panose="020F0502020204030204" pitchFamily="34" charset="0"/>
              <a:cs typeface="Calibri" panose="020F0502020204030204" pitchFamily="34" charset="0"/>
            </a:rPr>
            <a:t>تعظيم أو تقليل الأصول والإيرادات</a:t>
          </a:r>
          <a:endParaRPr lang="en-US" sz="2000" kern="1200" dirty="0">
            <a:latin typeface="Calibri" panose="020F0502020204030204" pitchFamily="34" charset="0"/>
            <a:cs typeface="Calibri" panose="020F0502020204030204" pitchFamily="34" charset="0"/>
          </a:endParaRPr>
        </a:p>
      </dsp:txBody>
      <dsp:txXfrm>
        <a:off x="4395849" y="274"/>
        <a:ext cx="3309664" cy="1009447"/>
      </dsp:txXfrm>
    </dsp:sp>
    <dsp:sp modelId="{EC8521C3-2841-42E0-BB04-6BC49B356CC0}">
      <dsp:nvSpPr>
        <dsp:cNvPr id="0" name=""/>
        <dsp:cNvSpPr/>
      </dsp:nvSpPr>
      <dsp:spPr>
        <a:xfrm>
          <a:off x="4395849" y="1423430"/>
          <a:ext cx="3309664" cy="1009447"/>
        </a:xfrm>
        <a:prstGeom prst="rect">
          <a:avLst/>
        </a:prstGeom>
        <a:gradFill rotWithShape="0">
          <a:gsLst>
            <a:gs pos="0">
              <a:schemeClr val="accent4">
                <a:tint val="99000"/>
                <a:hueOff val="0"/>
                <a:satOff val="0"/>
                <a:lumOff val="0"/>
                <a:alphaOff val="0"/>
                <a:tint val="80000"/>
                <a:lumMod val="105000"/>
              </a:schemeClr>
            </a:gs>
            <a:gs pos="100000">
              <a:schemeClr val="accent4">
                <a:tint val="99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kern="1200" dirty="0" smtClean="0">
              <a:latin typeface="Calibri" panose="020F0502020204030204" pitchFamily="34" charset="0"/>
              <a:cs typeface="Calibri" panose="020F0502020204030204" pitchFamily="34" charset="0"/>
            </a:rPr>
            <a:t>تقليل أو تعظيم الالتزامات ‏والمصاريف</a:t>
          </a:r>
          <a:endParaRPr lang="en-US" sz="2000" kern="1200" dirty="0">
            <a:latin typeface="Calibri" panose="020F0502020204030204" pitchFamily="34" charset="0"/>
            <a:cs typeface="Calibri" panose="020F0502020204030204" pitchFamily="34" charset="0"/>
          </a:endParaRPr>
        </a:p>
      </dsp:txBody>
      <dsp:txXfrm>
        <a:off x="4395849" y="1423430"/>
        <a:ext cx="3309664" cy="1009447"/>
      </dsp:txXfrm>
    </dsp:sp>
    <dsp:sp modelId="{B3792C32-900C-4B45-9D49-CAF18F45425A}">
      <dsp:nvSpPr>
        <dsp:cNvPr id="0" name=""/>
        <dsp:cNvSpPr/>
      </dsp:nvSpPr>
      <dsp:spPr>
        <a:xfrm>
          <a:off x="4395849" y="2846586"/>
          <a:ext cx="3309664" cy="1009447"/>
        </a:xfrm>
        <a:prstGeom prst="rect">
          <a:avLst/>
        </a:prstGeom>
        <a:gradFill rotWithShape="0">
          <a:gsLst>
            <a:gs pos="0">
              <a:schemeClr val="accent4">
                <a:tint val="99000"/>
                <a:hueOff val="0"/>
                <a:satOff val="0"/>
                <a:lumOff val="0"/>
                <a:alphaOff val="0"/>
                <a:tint val="80000"/>
                <a:lumMod val="105000"/>
              </a:schemeClr>
            </a:gs>
            <a:gs pos="100000">
              <a:schemeClr val="accent4">
                <a:tint val="99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kern="1200" dirty="0" smtClean="0">
              <a:latin typeface="Calibri" panose="020F0502020204030204" pitchFamily="34" charset="0"/>
              <a:cs typeface="Calibri" panose="020F0502020204030204" pitchFamily="34" charset="0"/>
            </a:rPr>
            <a:t>وتقليل أو تعظيم الالتزامات ‏والمصاريف</a:t>
          </a:r>
          <a:endParaRPr lang="en-US" sz="2000" kern="1200" dirty="0">
            <a:latin typeface="Calibri" panose="020F0502020204030204" pitchFamily="34" charset="0"/>
            <a:cs typeface="Calibri" panose="020F0502020204030204" pitchFamily="34" charset="0"/>
          </a:endParaRPr>
        </a:p>
      </dsp:txBody>
      <dsp:txXfrm>
        <a:off x="4395849" y="2846586"/>
        <a:ext cx="3309664" cy="100944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5C9FB-C317-4011-A793-CF228B4FD15B}" type="datetimeFigureOut">
              <a:rPr lang="en-GB" smtClean="0"/>
              <a:t>04/09/2022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C7155-A4C9-4731-A030-E464C719C1F2}" type="slidenum">
              <a:rPr lang="en-GB" smtClean="0"/>
              <a:t>‹#›</a:t>
            </a:fld>
            <a:endParaRPr lang="en-GB"/>
          </a:p>
        </p:txBody>
      </p:sp>
    </p:spTree>
    <p:extLst>
      <p:ext uri="{BB962C8B-B14F-4D97-AF65-F5344CB8AC3E}">
        <p14:creationId xmlns:p14="http://schemas.microsoft.com/office/powerpoint/2010/main" val="246443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يتمثل الشكل الأكثر شيوعًا للرشوة في قيام البائع بتقديم فاتورة احتيالية أو مضخمة (غالبًا للسلع أو الخدمات التي لم تكن مطلوبة ، أو ذات جودة رديئة ، أو كليهما) ، مع مساعدة أحد موظفي الشركة الضحية في تأمين الدفع.</a:t>
            </a:r>
          </a:p>
          <a:p>
            <a:pPr marL="171450" indent="-171450" algn="r" rtl="1">
              <a:buFont typeface="Arial" panose="020B0604020202020204" pitchFamily="34" charset="0"/>
              <a:buChar char="•"/>
            </a:pPr>
            <a:r>
              <a:rPr lang="ar-SA" dirty="0" smtClean="0"/>
              <a:t>يحدث التلاعب المناقصات ، الذي يشار إليه أيضًا بالمناقصة التواطئية ، عندما يتفق اثنان أو أكثر من المتنافسين على أنهم لن يتنافسوا بشكل حقيقي مع بعضهم البعض على المناقصات ، مما يسمح لأحد أعضاء الكارتل "بالفوز" بالعطاء.</a:t>
            </a:r>
            <a:endParaRPr lang="en-GB" dirty="0" smtClean="0"/>
          </a:p>
        </p:txBody>
      </p:sp>
      <p:sp>
        <p:nvSpPr>
          <p:cNvPr id="4" name="Slide Number Placeholder 3"/>
          <p:cNvSpPr>
            <a:spLocks noGrp="1"/>
          </p:cNvSpPr>
          <p:nvPr>
            <p:ph type="sldNum" sz="quarter" idx="10"/>
          </p:nvPr>
        </p:nvSpPr>
        <p:spPr/>
        <p:txBody>
          <a:bodyPr/>
          <a:lstStyle/>
          <a:p>
            <a:fld id="{586C7155-A4C9-4731-A030-E464C719C1F2}" type="slidenum">
              <a:rPr lang="en-GB" smtClean="0"/>
              <a:t>13</a:t>
            </a:fld>
            <a:endParaRPr lang="en-GB"/>
          </a:p>
        </p:txBody>
      </p:sp>
    </p:spTree>
    <p:extLst>
      <p:ext uri="{BB962C8B-B14F-4D97-AF65-F5344CB8AC3E}">
        <p14:creationId xmlns:p14="http://schemas.microsoft.com/office/powerpoint/2010/main" val="208941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22</a:t>
            </a:fld>
            <a:endParaRPr lang="en-GB"/>
          </a:p>
        </p:txBody>
      </p:sp>
    </p:spTree>
    <p:extLst>
      <p:ext uri="{BB962C8B-B14F-4D97-AF65-F5344CB8AC3E}">
        <p14:creationId xmlns:p14="http://schemas.microsoft.com/office/powerpoint/2010/main" val="4105949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23</a:t>
            </a:fld>
            <a:endParaRPr lang="en-GB"/>
          </a:p>
        </p:txBody>
      </p:sp>
    </p:spTree>
    <p:extLst>
      <p:ext uri="{BB962C8B-B14F-4D97-AF65-F5344CB8AC3E}">
        <p14:creationId xmlns:p14="http://schemas.microsoft.com/office/powerpoint/2010/main" val="46598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24</a:t>
            </a:fld>
            <a:endParaRPr lang="en-GB"/>
          </a:p>
        </p:txBody>
      </p:sp>
    </p:spTree>
    <p:extLst>
      <p:ext uri="{BB962C8B-B14F-4D97-AF65-F5344CB8AC3E}">
        <p14:creationId xmlns:p14="http://schemas.microsoft.com/office/powerpoint/2010/main" val="66380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25</a:t>
            </a:fld>
            <a:endParaRPr lang="en-GB"/>
          </a:p>
        </p:txBody>
      </p:sp>
    </p:spTree>
    <p:extLst>
      <p:ext uri="{BB962C8B-B14F-4D97-AF65-F5344CB8AC3E}">
        <p14:creationId xmlns:p14="http://schemas.microsoft.com/office/powerpoint/2010/main" val="252373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26</a:t>
            </a:fld>
            <a:endParaRPr lang="en-GB"/>
          </a:p>
        </p:txBody>
      </p:sp>
    </p:spTree>
    <p:extLst>
      <p:ext uri="{BB962C8B-B14F-4D97-AF65-F5344CB8AC3E}">
        <p14:creationId xmlns:p14="http://schemas.microsoft.com/office/powerpoint/2010/main" val="1500956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27</a:t>
            </a:fld>
            <a:endParaRPr lang="en-GB"/>
          </a:p>
        </p:txBody>
      </p:sp>
    </p:spTree>
    <p:extLst>
      <p:ext uri="{BB962C8B-B14F-4D97-AF65-F5344CB8AC3E}">
        <p14:creationId xmlns:p14="http://schemas.microsoft.com/office/powerpoint/2010/main" val="211455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28</a:t>
            </a:fld>
            <a:endParaRPr lang="en-GB"/>
          </a:p>
        </p:txBody>
      </p:sp>
    </p:spTree>
    <p:extLst>
      <p:ext uri="{BB962C8B-B14F-4D97-AF65-F5344CB8AC3E}">
        <p14:creationId xmlns:p14="http://schemas.microsoft.com/office/powerpoint/2010/main" val="134651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29</a:t>
            </a:fld>
            <a:endParaRPr lang="en-GB"/>
          </a:p>
        </p:txBody>
      </p:sp>
    </p:spTree>
    <p:extLst>
      <p:ext uri="{BB962C8B-B14F-4D97-AF65-F5344CB8AC3E}">
        <p14:creationId xmlns:p14="http://schemas.microsoft.com/office/powerpoint/2010/main" val="51926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30</a:t>
            </a:fld>
            <a:endParaRPr lang="en-GB"/>
          </a:p>
        </p:txBody>
      </p:sp>
    </p:spTree>
    <p:extLst>
      <p:ext uri="{BB962C8B-B14F-4D97-AF65-F5344CB8AC3E}">
        <p14:creationId xmlns:p14="http://schemas.microsoft.com/office/powerpoint/2010/main" val="296077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31</a:t>
            </a:fld>
            <a:endParaRPr lang="en-GB"/>
          </a:p>
        </p:txBody>
      </p:sp>
    </p:spTree>
    <p:extLst>
      <p:ext uri="{BB962C8B-B14F-4D97-AF65-F5344CB8AC3E}">
        <p14:creationId xmlns:p14="http://schemas.microsoft.com/office/powerpoint/2010/main" val="384193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يتمثل الشكل الأكثر شيوعًا للرشوة في قيام البائع بتقديم فاتورة احتيالية أو مضخمة (غالبًا للسلع أو الخدمات التي لم تكن مطلوبة ، أو ذات جودة رديئة ، أو كليهما) ، مع مساعدة أحد موظفي الشركة الضحية في تأمين الدفع.</a:t>
            </a:r>
          </a:p>
          <a:p>
            <a:pPr marL="171450" indent="-171450" algn="r" rtl="1">
              <a:buFont typeface="Arial" panose="020B0604020202020204" pitchFamily="34" charset="0"/>
              <a:buChar char="•"/>
            </a:pPr>
            <a:r>
              <a:rPr lang="ar-SA" dirty="0" smtClean="0"/>
              <a:t>يحدث التلاعب المناقصات ، الذي يشار إليه أيضًا بالمناقصة التواطئية ، عندما يتفق اثنان أو أكثر من المتنافسين على أنهم لن يتنافسوا بشكل حقيقي مع بعضهم البعض على المناقصات ، مما يسمح لأحد أعضاء الكارتل "بالفوز" بالعطاء.</a:t>
            </a:r>
            <a:endParaRPr lang="en-GB" dirty="0" smtClean="0"/>
          </a:p>
        </p:txBody>
      </p:sp>
      <p:sp>
        <p:nvSpPr>
          <p:cNvPr id="4" name="Slide Number Placeholder 3"/>
          <p:cNvSpPr>
            <a:spLocks noGrp="1"/>
          </p:cNvSpPr>
          <p:nvPr>
            <p:ph type="sldNum" sz="quarter" idx="10"/>
          </p:nvPr>
        </p:nvSpPr>
        <p:spPr/>
        <p:txBody>
          <a:bodyPr/>
          <a:lstStyle/>
          <a:p>
            <a:fld id="{586C7155-A4C9-4731-A030-E464C719C1F2}" type="slidenum">
              <a:rPr lang="en-GB" smtClean="0"/>
              <a:t>14</a:t>
            </a:fld>
            <a:endParaRPr lang="en-GB"/>
          </a:p>
        </p:txBody>
      </p:sp>
    </p:spTree>
    <p:extLst>
      <p:ext uri="{BB962C8B-B14F-4D97-AF65-F5344CB8AC3E}">
        <p14:creationId xmlns:p14="http://schemas.microsoft.com/office/powerpoint/2010/main" val="219337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15</a:t>
            </a:fld>
            <a:endParaRPr lang="en-GB"/>
          </a:p>
        </p:txBody>
      </p:sp>
    </p:spTree>
    <p:extLst>
      <p:ext uri="{BB962C8B-B14F-4D97-AF65-F5344CB8AC3E}">
        <p14:creationId xmlns:p14="http://schemas.microsoft.com/office/powerpoint/2010/main" val="320314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16</a:t>
            </a:fld>
            <a:endParaRPr lang="en-GB"/>
          </a:p>
        </p:txBody>
      </p:sp>
    </p:spTree>
    <p:extLst>
      <p:ext uri="{BB962C8B-B14F-4D97-AF65-F5344CB8AC3E}">
        <p14:creationId xmlns:p14="http://schemas.microsoft.com/office/powerpoint/2010/main" val="210244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17</a:t>
            </a:fld>
            <a:endParaRPr lang="en-GB"/>
          </a:p>
        </p:txBody>
      </p:sp>
    </p:spTree>
    <p:extLst>
      <p:ext uri="{BB962C8B-B14F-4D97-AF65-F5344CB8AC3E}">
        <p14:creationId xmlns:p14="http://schemas.microsoft.com/office/powerpoint/2010/main" val="385065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18</a:t>
            </a:fld>
            <a:endParaRPr lang="en-GB"/>
          </a:p>
        </p:txBody>
      </p:sp>
    </p:spTree>
    <p:extLst>
      <p:ext uri="{BB962C8B-B14F-4D97-AF65-F5344CB8AC3E}">
        <p14:creationId xmlns:p14="http://schemas.microsoft.com/office/powerpoint/2010/main" val="321904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19</a:t>
            </a:fld>
            <a:endParaRPr lang="en-GB"/>
          </a:p>
        </p:txBody>
      </p:sp>
    </p:spTree>
    <p:extLst>
      <p:ext uri="{BB962C8B-B14F-4D97-AF65-F5344CB8AC3E}">
        <p14:creationId xmlns:p14="http://schemas.microsoft.com/office/powerpoint/2010/main" val="306319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20</a:t>
            </a:fld>
            <a:endParaRPr lang="en-GB"/>
          </a:p>
        </p:txBody>
      </p:sp>
    </p:spTree>
    <p:extLst>
      <p:ext uri="{BB962C8B-B14F-4D97-AF65-F5344CB8AC3E}">
        <p14:creationId xmlns:p14="http://schemas.microsoft.com/office/powerpoint/2010/main" val="153710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dirty="0" smtClean="0"/>
              <a:t>في مخطط تضارب المصالح في الشراء ، يشتري الموظف سلعًا أو خدمات من شركة يكون لديه فيها مصلحة خفية ، مما يؤدي إلى عمليات شراء تكون عادةً إما مبالغ فيها أو غير ضرورية.</a:t>
            </a:r>
            <a:endParaRPr lang="en-GB" dirty="0" smtClean="0"/>
          </a:p>
          <a:p>
            <a:pPr marL="171450" indent="-171450" algn="r" rtl="1">
              <a:buFont typeface="Arial" panose="020B0604020202020204" pitchFamily="34" charset="0"/>
              <a:buChar char="•"/>
            </a:pPr>
            <a:r>
              <a:rPr lang="ar-SA" dirty="0" smtClean="0"/>
              <a:t>قد تبيع المنظمة للطرف المرتبط بالموظف بسعر أقل أو بخصم أعلى لا يكون له ما يبرره. ومن الأمثلة على ذلك منح أسعار مخفضة كبيرة الحجم على الرغم من أن المشتري لم يلبي الحجم المطلوب. سيكون هناك خسارة في الإيرادات للمنظمة. قد يشمل المخطط الفواتير المتأخرة للمبيعات أو عمليات الشطب غير المبررة المصرح بها.</a:t>
            </a:r>
            <a:endParaRPr lang="en-GB" dirty="0" smtClean="0"/>
          </a:p>
          <a:p>
            <a:pPr marL="171450" indent="-171450" algn="r" rt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86C7155-A4C9-4731-A030-E464C719C1F2}" type="slidenum">
              <a:rPr lang="en-GB" smtClean="0"/>
              <a:t>21</a:t>
            </a:fld>
            <a:endParaRPr lang="en-GB"/>
          </a:p>
        </p:txBody>
      </p:sp>
    </p:spTree>
    <p:extLst>
      <p:ext uri="{BB962C8B-B14F-4D97-AF65-F5344CB8AC3E}">
        <p14:creationId xmlns:p14="http://schemas.microsoft.com/office/powerpoint/2010/main" val="342353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9/4/2022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9/4/2022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723A-06B0-9B4F-8D7D-12BACE0DCF2E}"/>
              </a:ext>
            </a:extLst>
          </p:cNvPr>
          <p:cNvSpPr>
            <a:spLocks noGrp="1"/>
          </p:cNvSpPr>
          <p:nvPr>
            <p:ph type="ctrTitle"/>
          </p:nvPr>
        </p:nvSpPr>
        <p:spPr>
          <a:xfrm>
            <a:off x="666878" y="1632027"/>
            <a:ext cx="10572000" cy="2971051"/>
          </a:xfrm>
        </p:spPr>
        <p:txBody>
          <a:bodyPr/>
          <a:lstStyle/>
          <a:p>
            <a:pPr algn="r" rtl="1"/>
            <a:r>
              <a:rPr lang="ar-SA" dirty="0" smtClean="0">
                <a:latin typeface="Calibri" panose="020F0502020204030204" pitchFamily="34" charset="0"/>
                <a:cs typeface="Calibri" panose="020F0502020204030204" pitchFamily="34" charset="0"/>
              </a:rPr>
              <a:t>حماية النزاهة ومكافحة الفساد</a:t>
            </a:r>
            <a:endParaRPr 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6DC46B0-12BC-754B-B2AE-3980B7E94F1C}"/>
              </a:ext>
            </a:extLst>
          </p:cNvPr>
          <p:cNvSpPr>
            <a:spLocks noGrp="1"/>
          </p:cNvSpPr>
          <p:nvPr>
            <p:ph type="subTitle" idx="1"/>
          </p:nvPr>
        </p:nvSpPr>
        <p:spPr/>
        <p:txBody>
          <a:bodyPr/>
          <a:lstStyle/>
          <a:p>
            <a:pPr algn="ctr" rtl="1"/>
            <a:r>
              <a:rPr lang="ar-SA" dirty="0" smtClean="0">
                <a:latin typeface="Calibri" panose="020F0502020204030204" pitchFamily="34" charset="0"/>
                <a:cs typeface="Calibri" panose="020F0502020204030204" pitchFamily="34" charset="0"/>
              </a:rPr>
              <a:t>د. خالد بن عبدالله البلوي</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154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latin typeface="Calibri" panose="020F0502020204030204" pitchFamily="34" charset="0"/>
                <a:cs typeface="Calibri" panose="020F0502020204030204" pitchFamily="34" charset="0"/>
              </a:rPr>
              <a:t>الاحتيال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الوظيفي</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Autofit/>
          </a:bodyPr>
          <a:lstStyle/>
          <a:p>
            <a:pPr marL="0" indent="0" algn="r" rtl="1">
              <a:buNone/>
            </a:pPr>
            <a:r>
              <a:rPr lang="ar-SA" sz="2300" dirty="0">
                <a:solidFill>
                  <a:srgbClr val="92D050"/>
                </a:solidFill>
                <a:latin typeface="Calibri" panose="020F0502020204030204" pitchFamily="34" charset="0"/>
                <a:cs typeface="Calibri" panose="020F0502020204030204" pitchFamily="34" charset="0"/>
              </a:rPr>
              <a:t>تصنيف آخر لـ "الاحتيال الوظيفي" مبني على الغرض </a:t>
            </a:r>
            <a:r>
              <a:rPr lang="ar-SA" sz="2300" dirty="0" smtClean="0">
                <a:solidFill>
                  <a:srgbClr val="92D050"/>
                </a:solidFill>
                <a:latin typeface="Calibri" panose="020F0502020204030204" pitchFamily="34" charset="0"/>
                <a:cs typeface="Calibri" panose="020F0502020204030204" pitchFamily="34" charset="0"/>
              </a:rPr>
              <a:t>منه</a:t>
            </a:r>
            <a:r>
              <a:rPr lang="en-GB" sz="2300" dirty="0" smtClean="0">
                <a:solidFill>
                  <a:srgbClr val="92D050"/>
                </a:solidFill>
                <a:latin typeface="Calibri" panose="020F0502020204030204" pitchFamily="34" charset="0"/>
                <a:cs typeface="Calibri" panose="020F0502020204030204" pitchFamily="34" charset="0"/>
              </a:rPr>
              <a:t>:</a:t>
            </a:r>
          </a:p>
          <a:p>
            <a:pPr marL="0" indent="0" algn="r" rtl="1">
              <a:buNone/>
            </a:pPr>
            <a:r>
              <a:rPr lang="ar-SA" sz="2300" dirty="0">
                <a:solidFill>
                  <a:srgbClr val="FFC000"/>
                </a:solidFill>
                <a:latin typeface="Calibri" panose="020F0502020204030204" pitchFamily="34" charset="0"/>
                <a:cs typeface="Calibri" panose="020F0502020204030204" pitchFamily="34" charset="0"/>
              </a:rPr>
              <a:t>1)</a:t>
            </a:r>
            <a:r>
              <a:rPr lang="ar-SA" sz="2300" dirty="0" smtClean="0">
                <a:solidFill>
                  <a:srgbClr val="FFC000"/>
                </a:solidFill>
                <a:latin typeface="Calibri" panose="020F0502020204030204" pitchFamily="34" charset="0"/>
                <a:cs typeface="Calibri" panose="020F0502020204030204" pitchFamily="34" charset="0"/>
              </a:rPr>
              <a:t>‏</a:t>
            </a:r>
            <a:r>
              <a:rPr lang="en-GB" sz="2300" dirty="0" smtClean="0">
                <a:solidFill>
                  <a:srgbClr val="FFC000"/>
                </a:solidFill>
                <a:latin typeface="Calibri" panose="020F0502020204030204" pitchFamily="34" charset="0"/>
                <a:cs typeface="Calibri" panose="020F0502020204030204" pitchFamily="34" charset="0"/>
              </a:rPr>
              <a:t> </a:t>
            </a:r>
            <a:r>
              <a:rPr lang="ar-SA" sz="2300" dirty="0" smtClean="0">
                <a:solidFill>
                  <a:srgbClr val="FFC000"/>
                </a:solidFill>
                <a:latin typeface="Calibri" panose="020F0502020204030204" pitchFamily="34" charset="0"/>
                <a:cs typeface="Calibri" panose="020F0502020204030204" pitchFamily="34" charset="0"/>
              </a:rPr>
              <a:t>الاحتيال </a:t>
            </a:r>
            <a:r>
              <a:rPr lang="ar-SA" sz="2300" dirty="0">
                <a:solidFill>
                  <a:srgbClr val="FFC000"/>
                </a:solidFill>
                <a:latin typeface="Calibri" panose="020F0502020204030204" pitchFamily="34" charset="0"/>
                <a:cs typeface="Calibri" panose="020F0502020204030204" pitchFamily="34" charset="0"/>
              </a:rPr>
              <a:t>بغرض تحقيق منفعة </a:t>
            </a:r>
            <a:r>
              <a:rPr lang="ar-SA" sz="2300" dirty="0" smtClean="0">
                <a:solidFill>
                  <a:srgbClr val="FFC000"/>
                </a:solidFill>
                <a:latin typeface="Calibri" panose="020F0502020204030204" pitchFamily="34" charset="0"/>
                <a:cs typeface="Calibri" panose="020F0502020204030204" pitchFamily="34" charset="0"/>
              </a:rPr>
              <a:t>للمؤسسة</a:t>
            </a:r>
            <a:r>
              <a:rPr lang="en-GB" sz="2300" dirty="0" smtClean="0">
                <a:solidFill>
                  <a:srgbClr val="FFC000"/>
                </a:solidFill>
                <a:latin typeface="Calibri" panose="020F0502020204030204" pitchFamily="34" charset="0"/>
                <a:cs typeface="Calibri" panose="020F0502020204030204" pitchFamily="34" charset="0"/>
              </a:rPr>
              <a:t> </a:t>
            </a:r>
            <a:r>
              <a:rPr lang="ar-SA" sz="2300" dirty="0" smtClean="0">
                <a:solidFill>
                  <a:srgbClr val="FFC000"/>
                </a:solidFill>
                <a:latin typeface="Calibri" panose="020F0502020204030204" pitchFamily="34" charset="0"/>
                <a:cs typeface="Calibri" panose="020F0502020204030204" pitchFamily="34" charset="0"/>
              </a:rPr>
              <a:t> (الضحية أو المتضرر طرف خارجي)</a:t>
            </a:r>
          </a:p>
          <a:p>
            <a:pPr marL="0" indent="0" algn="r" rtl="1">
              <a:buNone/>
            </a:pPr>
            <a:r>
              <a:rPr lang="ar-SA" sz="2300" dirty="0">
                <a:latin typeface="Calibri" panose="020F0502020204030204" pitchFamily="34" charset="0"/>
                <a:cs typeface="Calibri" panose="020F0502020204030204" pitchFamily="34" charset="0"/>
              </a:rPr>
              <a:t>مثل: بيع أو التنازل عن أصول وهمية أو صورية أو ‏مختلفة في حقيقتها عن البيانات التي تم الإدلاء بها، والإدلاء المتعمد بإفادات وبيانات أو تقييمات غير سليمة ‏عن الصفقات أو الأصول أو الخصوم أو الدخل، والاحتيال الضريبي، والامتناع المتعمد عن تسجيل أو الإفصاح عن أي ‏معلومات هامة بقصد تحسين الصورة المالية للمؤسسة أمام الأطراف الخارجية</a:t>
            </a:r>
            <a:r>
              <a:rPr lang="ar-SA" sz="2300" dirty="0" smtClean="0">
                <a:latin typeface="Calibri" panose="020F0502020204030204" pitchFamily="34" charset="0"/>
                <a:cs typeface="Calibri" panose="020F0502020204030204" pitchFamily="34" charset="0"/>
              </a:rPr>
              <a:t>.</a:t>
            </a:r>
          </a:p>
          <a:p>
            <a:pPr marL="0" indent="0" algn="r" rtl="1">
              <a:buNone/>
            </a:pPr>
            <a:endParaRPr lang="ar-SA" sz="2300" dirty="0">
              <a:latin typeface="Calibri" panose="020F0502020204030204" pitchFamily="34" charset="0"/>
              <a:cs typeface="Calibri" panose="020F0502020204030204" pitchFamily="34" charset="0"/>
            </a:endParaRPr>
          </a:p>
          <a:p>
            <a:pPr marL="0" indent="0" algn="r" rtl="1">
              <a:buNone/>
            </a:pPr>
            <a:r>
              <a:rPr lang="ar-SA" sz="2300" dirty="0">
                <a:solidFill>
                  <a:srgbClr val="FFC000"/>
                </a:solidFill>
                <a:latin typeface="Calibri" panose="020F0502020204030204" pitchFamily="34" charset="0"/>
                <a:cs typeface="Calibri" panose="020F0502020204030204" pitchFamily="34" charset="0"/>
              </a:rPr>
              <a:t>2</a:t>
            </a:r>
            <a:r>
              <a:rPr lang="ar-SA" sz="2300" dirty="0" smtClean="0">
                <a:solidFill>
                  <a:srgbClr val="FFC000"/>
                </a:solidFill>
                <a:latin typeface="Calibri" panose="020F0502020204030204" pitchFamily="34" charset="0"/>
                <a:cs typeface="Calibri" panose="020F0502020204030204" pitchFamily="34" charset="0"/>
              </a:rPr>
              <a:t>) ‏</a:t>
            </a:r>
            <a:r>
              <a:rPr lang="ar-SA" sz="2300" dirty="0">
                <a:solidFill>
                  <a:srgbClr val="FFC000"/>
                </a:solidFill>
                <a:latin typeface="Calibri" panose="020F0502020204030204" pitchFamily="34" charset="0"/>
                <a:cs typeface="Calibri" panose="020F0502020204030204" pitchFamily="34" charset="0"/>
              </a:rPr>
              <a:t>الاحتيال بغرض الإضرار </a:t>
            </a:r>
            <a:r>
              <a:rPr lang="ar-SA" sz="2300" dirty="0" smtClean="0">
                <a:solidFill>
                  <a:srgbClr val="FFC000"/>
                </a:solidFill>
                <a:latin typeface="Calibri" panose="020F0502020204030204" pitchFamily="34" charset="0"/>
                <a:cs typeface="Calibri" panose="020F0502020204030204" pitchFamily="34" charset="0"/>
              </a:rPr>
              <a:t>بالمؤسسة (المتضرر  هنا المؤسسة التي ينتمي إليها المحتال)</a:t>
            </a:r>
          </a:p>
          <a:p>
            <a:pPr marL="0" indent="0" algn="r" rtl="1">
              <a:buNone/>
            </a:pPr>
            <a:r>
              <a:rPr lang="ar-SA" sz="2300" dirty="0">
                <a:latin typeface="Calibri" panose="020F0502020204030204" pitchFamily="34" charset="0"/>
                <a:cs typeface="Calibri" panose="020F0502020204030204" pitchFamily="34" charset="0"/>
              </a:rPr>
              <a:t>مثل: </a:t>
            </a:r>
            <a:r>
              <a:rPr lang="ar-SA" sz="2300" dirty="0" smtClean="0">
                <a:latin typeface="Calibri" panose="020F0502020204030204" pitchFamily="34" charset="0"/>
                <a:cs typeface="Calibri" panose="020F0502020204030204" pitchFamily="34" charset="0"/>
              </a:rPr>
              <a:t>قبول </a:t>
            </a:r>
            <a:r>
              <a:rPr lang="ar-SA" sz="2300" dirty="0">
                <a:latin typeface="Calibri" panose="020F0502020204030204" pitchFamily="34" charset="0"/>
                <a:cs typeface="Calibri" panose="020F0502020204030204" pitchFamily="34" charset="0"/>
              </a:rPr>
              <a:t>الرشاوى أو العمولات أو الإكراميات غير القانونية، والاختلاس، وتحويل إحدى الصفقات التي ‏يحتمل أن تحقق أرباحاً للمؤسسة إلى أحد الموظفين في المؤسسة.</a:t>
            </a:r>
            <a:endParaRPr lang="en-US"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329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r" rtl="1">
              <a:buNone/>
            </a:pPr>
            <a:r>
              <a:rPr lang="ar-SA" sz="2800" b="1" dirty="0" smtClean="0">
                <a:solidFill>
                  <a:srgbClr val="FF0000"/>
                </a:solidFill>
                <a:latin typeface="Calibri" panose="020F0502020204030204" pitchFamily="34" charset="0"/>
                <a:cs typeface="Calibri" panose="020F0502020204030204" pitchFamily="34" charset="0"/>
              </a:rPr>
              <a:t>الفساد</a:t>
            </a:r>
            <a:r>
              <a:rPr lang="ar-SA" sz="2800" b="1" dirty="0">
                <a:solidFill>
                  <a:srgbClr val="FF0000"/>
                </a:solidFill>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حيلة يسيء فيه الموظف استخدام التأثير في </a:t>
            </a:r>
            <a:r>
              <a:rPr lang="ar-SA" sz="2800" dirty="0" smtClean="0">
                <a:latin typeface="Calibri" panose="020F0502020204030204" pitchFamily="34" charset="0"/>
                <a:cs typeface="Calibri" panose="020F0502020204030204" pitchFamily="34" charset="0"/>
              </a:rPr>
              <a:t>المعاملات التجارية </a:t>
            </a:r>
            <a:r>
              <a:rPr lang="ar-SA" sz="2800" dirty="0">
                <a:latin typeface="Calibri" panose="020F0502020204030204" pitchFamily="34" charset="0"/>
                <a:cs typeface="Calibri" panose="020F0502020204030204" pitchFamily="34" charset="0"/>
              </a:rPr>
              <a:t>بطريقة تنتهك واجباته تجاه صاحب العمل من </a:t>
            </a:r>
            <a:r>
              <a:rPr lang="ar-SA" sz="2800" dirty="0" smtClean="0">
                <a:latin typeface="Calibri" panose="020F0502020204030204" pitchFamily="34" charset="0"/>
                <a:cs typeface="Calibri" panose="020F0502020204030204" pitchFamily="34" charset="0"/>
              </a:rPr>
              <a:t>أجل الحصول </a:t>
            </a:r>
            <a:r>
              <a:rPr lang="ar-SA" sz="2800" dirty="0">
                <a:latin typeface="Calibri" panose="020F0502020204030204" pitchFamily="34" charset="0"/>
                <a:cs typeface="Calibri" panose="020F0502020204030204" pitchFamily="34" charset="0"/>
              </a:rPr>
              <a:t>على منفعة مباشرة أو غير مباشرة </a:t>
            </a:r>
            <a:r>
              <a:rPr lang="ar-SA" sz="2800" dirty="0" smtClean="0">
                <a:latin typeface="Calibri" panose="020F0502020204030204" pitchFamily="34" charset="0"/>
                <a:cs typeface="Calibri" panose="020F0502020204030204" pitchFamily="34" charset="0"/>
              </a:rPr>
              <a:t>(مثل </a:t>
            </a:r>
            <a:r>
              <a:rPr lang="ar-SA" sz="2800" dirty="0">
                <a:latin typeface="Calibri" panose="020F0502020204030204" pitchFamily="34" charset="0"/>
                <a:cs typeface="Calibri" panose="020F0502020204030204" pitchFamily="34" charset="0"/>
              </a:rPr>
              <a:t>الحيل التي </a:t>
            </a:r>
            <a:r>
              <a:rPr lang="ar-SA" sz="2800" dirty="0" smtClean="0">
                <a:latin typeface="Calibri" panose="020F0502020204030204" pitchFamily="34" charset="0"/>
                <a:cs typeface="Calibri" panose="020F0502020204030204" pitchFamily="34" charset="0"/>
              </a:rPr>
              <a:t>تنطوي على </a:t>
            </a:r>
            <a:r>
              <a:rPr lang="ar-SA" sz="2800" dirty="0">
                <a:latin typeface="Calibri" panose="020F0502020204030204" pitchFamily="34" charset="0"/>
                <a:cs typeface="Calibri" panose="020F0502020204030204" pitchFamily="34" charset="0"/>
              </a:rPr>
              <a:t>الرشوة أو تضارب </a:t>
            </a:r>
            <a:r>
              <a:rPr lang="ar-SA" sz="2800" dirty="0" smtClean="0">
                <a:latin typeface="Calibri" panose="020F0502020204030204" pitchFamily="34" charset="0"/>
                <a:cs typeface="Calibri" panose="020F0502020204030204" pitchFamily="34" charset="0"/>
              </a:rPr>
              <a:t>المصالح).</a:t>
            </a:r>
          </a:p>
          <a:p>
            <a:pPr marL="0" indent="0" algn="r" rtl="1">
              <a:buNone/>
            </a:pPr>
            <a:r>
              <a:rPr lang="ar-SA" sz="2800" dirty="0" smtClean="0">
                <a:solidFill>
                  <a:srgbClr val="FFFF00"/>
                </a:solidFill>
                <a:latin typeface="Calibri" panose="020F0502020204030204" pitchFamily="34" charset="0"/>
                <a:cs typeface="Calibri" panose="020F0502020204030204" pitchFamily="34" charset="0"/>
              </a:rPr>
              <a:t>أبرز أنواع الفساد: </a:t>
            </a:r>
            <a:r>
              <a:rPr lang="ar-SA" sz="2800" dirty="0" smtClean="0">
                <a:latin typeface="Calibri" panose="020F0502020204030204" pitchFamily="34" charset="0"/>
                <a:cs typeface="Calibri" panose="020F0502020204030204" pitchFamily="34" charset="0"/>
              </a:rPr>
              <a:t>الرشوة – تضارب المصالح (مخططات البيع والشراء) – الإكراميات غير القانونية - الإبتزاز</a:t>
            </a:r>
            <a:endParaRPr lang="en-US" sz="28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E2ABF6CA-338E-2A44-99BB-D43C56AB509D}"/>
              </a:ext>
            </a:extLst>
          </p:cNvPr>
          <p:cNvSpPr>
            <a:spLocks noGrp="1"/>
          </p:cNvSpPr>
          <p:nvPr>
            <p:ph type="title"/>
          </p:nvPr>
        </p:nvSpPr>
        <p:spPr>
          <a:xfrm>
            <a:off x="810000" y="447188"/>
            <a:ext cx="10571998" cy="970450"/>
          </a:xfrm>
        </p:spPr>
        <p:txBody>
          <a:bodyPr/>
          <a:lstStyle/>
          <a:p>
            <a:pPr algn="ctr" rtl="1"/>
            <a:r>
              <a:rPr lang="en-GB" dirty="0" err="1">
                <a:latin typeface="Calibri" panose="020F0502020204030204" pitchFamily="34" charset="0"/>
                <a:cs typeface="Calibri" panose="020F0502020204030204" pitchFamily="34" charset="0"/>
              </a:rPr>
              <a:t>الاحتيال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الوظيفي</a:t>
            </a:r>
            <a:r>
              <a:rPr lang="ar-SA" dirty="0">
                <a:latin typeface="Calibri" panose="020F0502020204030204" pitchFamily="34" charset="0"/>
                <a:cs typeface="Calibri" panose="020F0502020204030204" pitchFamily="34" charset="0"/>
              </a:rPr>
              <a:t> </a:t>
            </a:r>
            <a:r>
              <a:rPr lang="ar-SA" dirty="0">
                <a:solidFill>
                  <a:srgbClr val="FF0000"/>
                </a:solidFill>
                <a:latin typeface="Calibri" panose="020F0502020204030204" pitchFamily="34" charset="0"/>
                <a:cs typeface="Calibri" panose="020F0502020204030204" pitchFamily="34" charset="0"/>
              </a:rPr>
              <a:t>(الفساد)</a:t>
            </a: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7060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latin typeface="Calibri" panose="020F0502020204030204" pitchFamily="34" charset="0"/>
                <a:cs typeface="Calibri" panose="020F0502020204030204" pitchFamily="34" charset="0"/>
              </a:rPr>
              <a:t>الاحتيال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الوظيفي</a:t>
            </a:r>
            <a:r>
              <a:rPr lang="ar-SA" dirty="0">
                <a:latin typeface="Calibri" panose="020F0502020204030204" pitchFamily="34" charset="0"/>
                <a:cs typeface="Calibri" panose="020F0502020204030204" pitchFamily="34" charset="0"/>
              </a:rPr>
              <a:t> </a:t>
            </a:r>
            <a:r>
              <a:rPr lang="ar-SA" dirty="0">
                <a:solidFill>
                  <a:srgbClr val="FF0000"/>
                </a:solidFill>
                <a:latin typeface="Calibri" panose="020F0502020204030204" pitchFamily="34" charset="0"/>
                <a:cs typeface="Calibri" panose="020F0502020204030204" pitchFamily="34" charset="0"/>
              </a:rPr>
              <a:t>(الفساد)</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315815212"/>
              </p:ext>
            </p:extLst>
          </p:nvPr>
        </p:nvGraphicFramePr>
        <p:xfrm>
          <a:off x="2032000" y="2782958"/>
          <a:ext cx="7827617" cy="3355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303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(الفساد)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r" rtl="1">
              <a:buNone/>
            </a:pPr>
            <a:endParaRPr lang="ar-SA" sz="3200" dirty="0" smtClean="0">
              <a:latin typeface="Calibri" panose="020F0502020204030204" pitchFamily="34" charset="0"/>
              <a:cs typeface="Calibri" panose="020F0502020204030204" pitchFamily="34" charset="0"/>
            </a:endParaRPr>
          </a:p>
          <a:p>
            <a:pPr marL="0" indent="0" algn="r" rtl="1">
              <a:buNone/>
            </a:pPr>
            <a:endParaRPr lang="ar-SA" sz="3200" dirty="0">
              <a:latin typeface="Calibri" panose="020F0502020204030204" pitchFamily="34" charset="0"/>
              <a:cs typeface="Calibri" panose="020F0502020204030204" pitchFamily="34" charset="0"/>
            </a:endParaRPr>
          </a:p>
          <a:p>
            <a:pPr marL="0" indent="0" algn="r" rtl="1">
              <a:buNone/>
            </a:pPr>
            <a:r>
              <a:rPr lang="ar-SA" sz="3200" dirty="0" smtClean="0">
                <a:latin typeface="Calibri" panose="020F0502020204030204" pitchFamily="34" charset="0"/>
                <a:cs typeface="Calibri" panose="020F0502020204030204" pitchFamily="34" charset="0"/>
              </a:rPr>
              <a:t>النوع الأول: الرشوة </a:t>
            </a:r>
            <a:r>
              <a:rPr lang="en-GB" sz="3200" dirty="0" smtClean="0">
                <a:latin typeface="Calibri" panose="020F0502020204030204" pitchFamily="34" charset="0"/>
                <a:cs typeface="Calibri" panose="020F0502020204030204" pitchFamily="34" charset="0"/>
              </a:rPr>
              <a:t> Bribery</a:t>
            </a:r>
            <a:endParaRPr lang="ar-SA" sz="3200" dirty="0" smtClean="0">
              <a:latin typeface="Calibri" panose="020F0502020204030204" pitchFamily="34" charset="0"/>
              <a:cs typeface="Calibri" panose="020F0502020204030204" pitchFamily="34" charset="0"/>
            </a:endParaRPr>
          </a:p>
          <a:p>
            <a:pPr marL="0" indent="0" algn="r" rtl="1">
              <a:buNone/>
            </a:pPr>
            <a:r>
              <a:rPr lang="ar-SA" sz="3200" dirty="0" smtClean="0">
                <a:solidFill>
                  <a:srgbClr val="FFC000"/>
                </a:solidFill>
                <a:latin typeface="Calibri" panose="020F0502020204030204" pitchFamily="34" charset="0"/>
                <a:cs typeface="Calibri" panose="020F0502020204030204" pitchFamily="34" charset="0"/>
              </a:rPr>
              <a:t>تقديم </a:t>
            </a:r>
            <a:r>
              <a:rPr lang="ar-SA" sz="3200" dirty="0">
                <a:solidFill>
                  <a:srgbClr val="FFC000"/>
                </a:solidFill>
                <a:latin typeface="Calibri" panose="020F0502020204030204" pitchFamily="34" charset="0"/>
                <a:cs typeface="Calibri" panose="020F0502020204030204" pitchFamily="34" charset="0"/>
              </a:rPr>
              <a:t>شيء ذي قيمة ، أو الوعد به ، أو منحه </a:t>
            </a:r>
            <a:r>
              <a:rPr lang="ar-SA" sz="3200" dirty="0" smtClean="0">
                <a:solidFill>
                  <a:srgbClr val="FFC000"/>
                </a:solidFill>
                <a:latin typeface="Calibri" panose="020F0502020204030204" pitchFamily="34" charset="0"/>
                <a:cs typeface="Calibri" panose="020F0502020204030204" pitchFamily="34" charset="0"/>
              </a:rPr>
              <a:t>لموظف أو مسؤول حكومي لأخذ موافقته </a:t>
            </a:r>
            <a:r>
              <a:rPr lang="ar-SA" sz="3200" dirty="0">
                <a:solidFill>
                  <a:srgbClr val="FFC000"/>
                </a:solidFill>
                <a:latin typeface="Calibri" panose="020F0502020204030204" pitchFamily="34" charset="0"/>
                <a:cs typeface="Calibri" panose="020F0502020204030204" pitchFamily="34" charset="0"/>
              </a:rPr>
              <a:t>على قبول هذا الشيء ذي القيمة مقابل القيام بعمل رسمي أو عدم القيام به كجزء من واجباتهم.</a:t>
            </a: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5814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(الفساد)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r" rtl="1">
              <a:buNone/>
            </a:pPr>
            <a:r>
              <a:rPr lang="ar-SA" sz="3200" dirty="0" smtClean="0">
                <a:latin typeface="Calibri" panose="020F0502020204030204" pitchFamily="34" charset="0"/>
                <a:cs typeface="Calibri" panose="020F0502020204030204" pitchFamily="34" charset="0"/>
              </a:rPr>
              <a:t>النوع الأول: الرشوة</a:t>
            </a:r>
            <a:r>
              <a:rPr lang="en-GB" sz="3200" dirty="0" smtClean="0">
                <a:latin typeface="Calibri" panose="020F0502020204030204" pitchFamily="34" charset="0"/>
                <a:cs typeface="Calibri" panose="020F0502020204030204" pitchFamily="34" charset="0"/>
              </a:rPr>
              <a:t> Bribery </a:t>
            </a:r>
            <a:endParaRPr lang="ar-SA" sz="32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en-GB" sz="2400" dirty="0" smtClean="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2427009811"/>
              </p:ext>
            </p:extLst>
          </p:nvPr>
        </p:nvGraphicFramePr>
        <p:xfrm>
          <a:off x="2862469" y="3164619"/>
          <a:ext cx="6456459" cy="3148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19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latin typeface="Calibri" panose="020F0502020204030204" pitchFamily="34" charset="0"/>
                <a:cs typeface="Calibri" panose="020F0502020204030204" pitchFamily="34" charset="0"/>
              </a:rPr>
              <a:t>الاحتيال</a:t>
            </a:r>
            <a:r>
              <a:rPr lang="en-GB" dirty="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الوظيفي</a:t>
            </a:r>
            <a:r>
              <a:rPr lang="ar-SA" dirty="0" smtClean="0">
                <a:latin typeface="Calibri" panose="020F0502020204030204" pitchFamily="34" charset="0"/>
                <a:cs typeface="Calibri" panose="020F0502020204030204" pitchFamily="34" charset="0"/>
              </a:rPr>
              <a:t> </a:t>
            </a:r>
            <a:r>
              <a:rPr lang="ar-SA" dirty="0" smtClean="0">
                <a:solidFill>
                  <a:srgbClr val="FF0000"/>
                </a:solidFill>
                <a:latin typeface="Calibri" panose="020F0502020204030204" pitchFamily="34" charset="0"/>
                <a:cs typeface="Calibri" panose="020F0502020204030204" pitchFamily="34" charset="0"/>
              </a:rPr>
              <a:t>(الفساد)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r" rtl="1">
              <a:buNone/>
            </a:pPr>
            <a:endParaRPr lang="ar-SA" sz="3200" dirty="0" smtClean="0">
              <a:latin typeface="Calibri" panose="020F0502020204030204" pitchFamily="34" charset="0"/>
              <a:cs typeface="Calibri" panose="020F0502020204030204" pitchFamily="34" charset="0"/>
            </a:endParaRPr>
          </a:p>
          <a:p>
            <a:pPr marL="0" indent="0" algn="r" rtl="1">
              <a:buNone/>
            </a:pPr>
            <a:r>
              <a:rPr lang="ar-SA" sz="3200" dirty="0" smtClean="0">
                <a:latin typeface="Calibri" panose="020F0502020204030204" pitchFamily="34" charset="0"/>
                <a:cs typeface="Calibri" panose="020F0502020204030204" pitchFamily="34" charset="0"/>
              </a:rPr>
              <a:t>النوع الثالث: الإكراميات غير القانونية</a:t>
            </a:r>
            <a:r>
              <a:rPr lang="en-GB" sz="3200" dirty="0">
                <a:latin typeface="Calibri" panose="020F0502020204030204" pitchFamily="34" charset="0"/>
                <a:cs typeface="Calibri" panose="020F0502020204030204" pitchFamily="34" charset="0"/>
              </a:rPr>
              <a:t>Illegal Gratuities </a:t>
            </a:r>
            <a:endParaRPr lang="ar-SA" sz="3200" dirty="0" smtClean="0">
              <a:latin typeface="Calibri" panose="020F0502020204030204" pitchFamily="34" charset="0"/>
              <a:cs typeface="Calibri" panose="020F0502020204030204" pitchFamily="34" charset="0"/>
            </a:endParaRPr>
          </a:p>
          <a:p>
            <a:pPr marL="0" indent="0" algn="r" rtl="1">
              <a:buNone/>
            </a:pPr>
            <a:r>
              <a:rPr lang="ar-SA" sz="3200" dirty="0">
                <a:solidFill>
                  <a:srgbClr val="FFC000"/>
                </a:solidFill>
                <a:latin typeface="Calibri" panose="020F0502020204030204" pitchFamily="34" charset="0"/>
                <a:cs typeface="Calibri" panose="020F0502020204030204" pitchFamily="34" charset="0"/>
              </a:rPr>
              <a:t>تقديم هدية استجابة لعمل أو قرار من قبل موظف حكومي بخلاف ما هو منصوص عليه في </a:t>
            </a:r>
            <a:r>
              <a:rPr lang="ar-SA" sz="3200" dirty="0" smtClean="0">
                <a:solidFill>
                  <a:srgbClr val="FFC000"/>
                </a:solidFill>
                <a:latin typeface="Calibri" panose="020F0502020204030204" pitchFamily="34" charset="0"/>
                <a:cs typeface="Calibri" panose="020F0502020204030204" pitchFamily="34" charset="0"/>
              </a:rPr>
              <a:t>القوانين واللوائح والأنظمة </a:t>
            </a:r>
            <a:r>
              <a:rPr lang="ar-SA" sz="3200" dirty="0">
                <a:solidFill>
                  <a:srgbClr val="FFC000"/>
                </a:solidFill>
                <a:latin typeface="Calibri" panose="020F0502020204030204" pitchFamily="34" charset="0"/>
                <a:cs typeface="Calibri" panose="020F0502020204030204" pitchFamily="34" charset="0"/>
              </a:rPr>
              <a:t>لأداء الواجب الرسمي بشكل صحيح.</a:t>
            </a: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173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latin typeface="Calibri" panose="020F0502020204030204" pitchFamily="34" charset="0"/>
                <a:cs typeface="Calibri" panose="020F0502020204030204" pitchFamily="34" charset="0"/>
              </a:rPr>
              <a:t>الاحتيال</a:t>
            </a:r>
            <a:r>
              <a:rPr lang="en-GB" dirty="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الوظيفي</a:t>
            </a:r>
            <a:r>
              <a:rPr lang="ar-SA" dirty="0" smtClean="0">
                <a:latin typeface="Calibri" panose="020F0502020204030204" pitchFamily="34" charset="0"/>
                <a:cs typeface="Calibri" panose="020F0502020204030204" pitchFamily="34" charset="0"/>
              </a:rPr>
              <a:t> </a:t>
            </a:r>
            <a:r>
              <a:rPr lang="ar-SA" dirty="0" smtClean="0">
                <a:solidFill>
                  <a:srgbClr val="FF0000"/>
                </a:solidFill>
                <a:latin typeface="Calibri" panose="020F0502020204030204" pitchFamily="34" charset="0"/>
                <a:cs typeface="Calibri" panose="020F0502020204030204" pitchFamily="34" charset="0"/>
              </a:rPr>
              <a:t>(الفساد)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r" rtl="1">
              <a:buNone/>
            </a:pPr>
            <a:r>
              <a:rPr lang="ar-SA" sz="3200" dirty="0" smtClean="0">
                <a:solidFill>
                  <a:srgbClr val="FFFF00"/>
                </a:solidFill>
                <a:latin typeface="Calibri" panose="020F0502020204030204" pitchFamily="34" charset="0"/>
                <a:cs typeface="Calibri" panose="020F0502020204030204" pitchFamily="34" charset="0"/>
              </a:rPr>
              <a:t>هل هناك فرق بين الرشوة (</a:t>
            </a:r>
            <a:r>
              <a:rPr lang="en-GB" sz="3200" dirty="0" smtClean="0">
                <a:solidFill>
                  <a:srgbClr val="FFFF00"/>
                </a:solidFill>
                <a:latin typeface="Calibri" panose="020F0502020204030204" pitchFamily="34" charset="0"/>
                <a:cs typeface="Calibri" panose="020F0502020204030204" pitchFamily="34" charset="0"/>
              </a:rPr>
              <a:t>Bribery</a:t>
            </a:r>
            <a:r>
              <a:rPr lang="ar-SA" sz="3200" dirty="0" smtClean="0">
                <a:solidFill>
                  <a:srgbClr val="FFFF00"/>
                </a:solidFill>
                <a:latin typeface="Calibri" panose="020F0502020204030204" pitchFamily="34" charset="0"/>
                <a:cs typeface="Calibri" panose="020F0502020204030204" pitchFamily="34" charset="0"/>
              </a:rPr>
              <a:t>) و الإكراميات غير القانونية (</a:t>
            </a:r>
            <a:r>
              <a:rPr lang="en-GB" sz="3200" dirty="0" smtClean="0">
                <a:solidFill>
                  <a:srgbClr val="FFFF00"/>
                </a:solidFill>
                <a:latin typeface="Calibri" panose="020F0502020204030204" pitchFamily="34" charset="0"/>
                <a:cs typeface="Calibri" panose="020F0502020204030204" pitchFamily="34" charset="0"/>
              </a:rPr>
              <a:t>Illegal Gratuities</a:t>
            </a:r>
            <a:r>
              <a:rPr lang="ar-SA" sz="3200" dirty="0" smtClean="0">
                <a:solidFill>
                  <a:srgbClr val="FFFF00"/>
                </a:solidFill>
                <a:latin typeface="Calibri" panose="020F0502020204030204" pitchFamily="34" charset="0"/>
                <a:cs typeface="Calibri" panose="020F0502020204030204" pitchFamily="34" charset="0"/>
              </a:rPr>
              <a:t>)؟ </a:t>
            </a:r>
            <a:r>
              <a:rPr lang="en-GB" sz="3200" dirty="0" smtClean="0">
                <a:solidFill>
                  <a:srgbClr val="FFFF00"/>
                </a:solidFill>
                <a:latin typeface="Calibri" panose="020F0502020204030204" pitchFamily="34" charset="0"/>
                <a:cs typeface="Calibri" panose="020F0502020204030204" pitchFamily="34" charset="0"/>
              </a:rPr>
              <a:t> </a:t>
            </a:r>
            <a:endParaRPr lang="ar-SA" sz="3200" dirty="0">
              <a:solidFill>
                <a:srgbClr val="FFFF00"/>
              </a:solidFill>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3772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latin typeface="Calibri" panose="020F0502020204030204" pitchFamily="34" charset="0"/>
                <a:cs typeface="Calibri" panose="020F0502020204030204" pitchFamily="34" charset="0"/>
              </a:rPr>
              <a:t>الاحتيال</a:t>
            </a:r>
            <a:r>
              <a:rPr lang="en-GB" dirty="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الوظيفي</a:t>
            </a:r>
            <a:r>
              <a:rPr lang="ar-SA" dirty="0" smtClean="0">
                <a:latin typeface="Calibri" panose="020F0502020204030204" pitchFamily="34" charset="0"/>
                <a:cs typeface="Calibri" panose="020F0502020204030204" pitchFamily="34" charset="0"/>
              </a:rPr>
              <a:t> </a:t>
            </a:r>
            <a:r>
              <a:rPr lang="ar-SA" dirty="0" smtClean="0">
                <a:solidFill>
                  <a:srgbClr val="FF0000"/>
                </a:solidFill>
                <a:latin typeface="Calibri" panose="020F0502020204030204" pitchFamily="34" charset="0"/>
                <a:cs typeface="Calibri" panose="020F0502020204030204" pitchFamily="34" charset="0"/>
              </a:rPr>
              <a:t>(الفساد)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fontScale="85000" lnSpcReduction="10000"/>
          </a:bodyPr>
          <a:lstStyle/>
          <a:p>
            <a:pPr marL="0" indent="0" algn="r" rtl="1">
              <a:buNone/>
            </a:pPr>
            <a:endParaRPr lang="ar-SA" sz="3200" dirty="0" smtClean="0">
              <a:latin typeface="Calibri" panose="020F0502020204030204" pitchFamily="34" charset="0"/>
              <a:cs typeface="Calibri" panose="020F0502020204030204" pitchFamily="34" charset="0"/>
            </a:endParaRPr>
          </a:p>
          <a:p>
            <a:pPr marL="0" indent="0" algn="r" rtl="1">
              <a:buNone/>
            </a:pPr>
            <a:endParaRPr lang="ar-SA" sz="3200" dirty="0">
              <a:latin typeface="Calibri" panose="020F0502020204030204" pitchFamily="34" charset="0"/>
              <a:cs typeface="Calibri" panose="020F0502020204030204" pitchFamily="34" charset="0"/>
            </a:endParaRPr>
          </a:p>
          <a:p>
            <a:pPr marL="0" indent="0" algn="r" rtl="1">
              <a:buNone/>
            </a:pPr>
            <a:r>
              <a:rPr lang="ar-SA" sz="3200" dirty="0" smtClean="0">
                <a:solidFill>
                  <a:srgbClr val="FFFF00"/>
                </a:solidFill>
                <a:latin typeface="Calibri" panose="020F0502020204030204" pitchFamily="34" charset="0"/>
                <a:cs typeface="Calibri" panose="020F0502020204030204" pitchFamily="34" charset="0"/>
              </a:rPr>
              <a:t>هل هناك فرق بين الرشوة (</a:t>
            </a:r>
            <a:r>
              <a:rPr lang="en-GB" sz="3200" dirty="0" smtClean="0">
                <a:solidFill>
                  <a:srgbClr val="FFFF00"/>
                </a:solidFill>
                <a:latin typeface="Calibri" panose="020F0502020204030204" pitchFamily="34" charset="0"/>
                <a:cs typeface="Calibri" panose="020F0502020204030204" pitchFamily="34" charset="0"/>
              </a:rPr>
              <a:t>Bribery</a:t>
            </a:r>
            <a:r>
              <a:rPr lang="ar-SA" sz="3200" dirty="0" smtClean="0">
                <a:solidFill>
                  <a:srgbClr val="FFFF00"/>
                </a:solidFill>
                <a:latin typeface="Calibri" panose="020F0502020204030204" pitchFamily="34" charset="0"/>
                <a:cs typeface="Calibri" panose="020F0502020204030204" pitchFamily="34" charset="0"/>
              </a:rPr>
              <a:t>) و الإكراميات غير القانونية (</a:t>
            </a:r>
            <a:r>
              <a:rPr lang="en-GB" sz="3200" dirty="0" smtClean="0">
                <a:solidFill>
                  <a:srgbClr val="FFFF00"/>
                </a:solidFill>
                <a:latin typeface="Calibri" panose="020F0502020204030204" pitchFamily="34" charset="0"/>
                <a:cs typeface="Calibri" panose="020F0502020204030204" pitchFamily="34" charset="0"/>
              </a:rPr>
              <a:t>Illegal</a:t>
            </a:r>
            <a:r>
              <a:rPr lang="ar-SA" sz="3200" dirty="0" smtClean="0">
                <a:solidFill>
                  <a:srgbClr val="FFFF00"/>
                </a:solidFill>
                <a:latin typeface="Calibri" panose="020F0502020204030204" pitchFamily="34" charset="0"/>
                <a:cs typeface="Calibri" panose="020F0502020204030204" pitchFamily="34" charset="0"/>
              </a:rPr>
              <a:t> </a:t>
            </a:r>
            <a:r>
              <a:rPr lang="en-GB" sz="3200" dirty="0" smtClean="0">
                <a:solidFill>
                  <a:srgbClr val="FFFF00"/>
                </a:solidFill>
                <a:latin typeface="Calibri" panose="020F0502020204030204" pitchFamily="34" charset="0"/>
                <a:cs typeface="Calibri" panose="020F0502020204030204" pitchFamily="34" charset="0"/>
              </a:rPr>
              <a:t>Gratuities</a:t>
            </a:r>
            <a:r>
              <a:rPr lang="ar-SA" sz="3200" dirty="0" smtClean="0">
                <a:solidFill>
                  <a:srgbClr val="FFFF00"/>
                </a:solidFill>
                <a:latin typeface="Calibri" panose="020F0502020204030204" pitchFamily="34" charset="0"/>
                <a:cs typeface="Calibri" panose="020F0502020204030204" pitchFamily="34" charset="0"/>
              </a:rPr>
              <a:t>)؟</a:t>
            </a:r>
          </a:p>
          <a:p>
            <a:pPr algn="r" rtl="1"/>
            <a:r>
              <a:rPr lang="ar-SA" sz="3200" dirty="0">
                <a:latin typeface="Calibri" panose="020F0502020204030204" pitchFamily="34" charset="0"/>
                <a:cs typeface="Calibri" panose="020F0502020204030204" pitchFamily="34" charset="0"/>
              </a:rPr>
              <a:t> </a:t>
            </a:r>
            <a:r>
              <a:rPr lang="ar-SA" sz="3200" dirty="0" smtClean="0">
                <a:latin typeface="Calibri" panose="020F0502020204030204" pitchFamily="34" charset="0"/>
                <a:cs typeface="Calibri" panose="020F0502020204030204" pitchFamily="34" charset="0"/>
              </a:rPr>
              <a:t>الإكراميات عادة تتم بعد انتهاء المهمة (العمل أو القرار) المتفق عليها.</a:t>
            </a:r>
          </a:p>
          <a:p>
            <a:pPr algn="r" rtl="1"/>
            <a:r>
              <a:rPr lang="ar-SA" sz="3200" dirty="0" smtClean="0">
                <a:latin typeface="Calibri" panose="020F0502020204030204" pitchFamily="34" charset="0"/>
                <a:cs typeface="Calibri" panose="020F0502020204030204" pitchFamily="34" charset="0"/>
              </a:rPr>
              <a:t> </a:t>
            </a:r>
            <a:r>
              <a:rPr lang="en-GB" sz="3200" dirty="0" smtClean="0">
                <a:latin typeface="Calibri" panose="020F0502020204030204" pitchFamily="34" charset="0"/>
                <a:cs typeface="Calibri" panose="020F0502020204030204" pitchFamily="34" charset="0"/>
              </a:rPr>
              <a:t> </a:t>
            </a:r>
            <a:r>
              <a:rPr lang="ar-SA" sz="3200" dirty="0" smtClean="0">
                <a:latin typeface="Calibri" panose="020F0502020204030204" pitchFamily="34" charset="0"/>
                <a:cs typeface="Calibri" panose="020F0502020204030204" pitchFamily="34" charset="0"/>
              </a:rPr>
              <a:t>نية التأثير (الفساد) عنصر </a:t>
            </a:r>
            <a:r>
              <a:rPr lang="ar-SA" sz="3200" dirty="0">
                <a:latin typeface="Calibri" panose="020F0502020204030204" pitchFamily="34" charset="0"/>
                <a:cs typeface="Calibri" panose="020F0502020204030204" pitchFamily="34" charset="0"/>
              </a:rPr>
              <a:t>حاسم في الرشوة</a:t>
            </a:r>
            <a:r>
              <a:rPr lang="ar-SA" sz="3200" dirty="0" smtClean="0">
                <a:latin typeface="Calibri" panose="020F0502020204030204" pitchFamily="34" charset="0"/>
                <a:cs typeface="Calibri" panose="020F0502020204030204" pitchFamily="34" charset="0"/>
              </a:rPr>
              <a:t>.</a:t>
            </a:r>
          </a:p>
          <a:p>
            <a:pPr algn="r" rtl="1"/>
            <a:r>
              <a:rPr lang="ar-SA" sz="3200" dirty="0" smtClean="0">
                <a:latin typeface="Calibri" panose="020F0502020204030204" pitchFamily="34" charset="0"/>
                <a:cs typeface="Calibri" panose="020F0502020204030204" pitchFamily="34" charset="0"/>
              </a:rPr>
              <a:t>الإكراميات عادة تكون للموظف الحكومي نفسه، بينما الرشوة قد تكون للموظف الحكومي أو لطرف آخر ذو علاقة به.</a:t>
            </a: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9334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(الفساد)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r" rtl="1">
              <a:buNone/>
            </a:pPr>
            <a:r>
              <a:rPr lang="ar-SA" sz="3200" dirty="0" smtClean="0">
                <a:solidFill>
                  <a:srgbClr val="92D050"/>
                </a:solidFill>
                <a:latin typeface="Calibri" panose="020F0502020204030204" pitchFamily="34" charset="0"/>
                <a:cs typeface="Calibri" panose="020F0502020204030204" pitchFamily="34" charset="0"/>
              </a:rPr>
              <a:t>ما هي أوجه الشبه ما بين الرشوة (</a:t>
            </a:r>
            <a:r>
              <a:rPr lang="en-GB" sz="3200" dirty="0" smtClean="0">
                <a:solidFill>
                  <a:srgbClr val="92D050"/>
                </a:solidFill>
                <a:latin typeface="Calibri" panose="020F0502020204030204" pitchFamily="34" charset="0"/>
                <a:cs typeface="Calibri" panose="020F0502020204030204" pitchFamily="34" charset="0"/>
              </a:rPr>
              <a:t>Bribery</a:t>
            </a:r>
            <a:r>
              <a:rPr lang="ar-SA" sz="3200" dirty="0" smtClean="0">
                <a:solidFill>
                  <a:srgbClr val="92D050"/>
                </a:solidFill>
                <a:latin typeface="Calibri" panose="020F0502020204030204" pitchFamily="34" charset="0"/>
                <a:cs typeface="Calibri" panose="020F0502020204030204" pitchFamily="34" charset="0"/>
              </a:rPr>
              <a:t>) و الإكراميات غير القانونية (</a:t>
            </a:r>
            <a:r>
              <a:rPr lang="en-GB" sz="3200" dirty="0" smtClean="0">
                <a:solidFill>
                  <a:srgbClr val="92D050"/>
                </a:solidFill>
                <a:latin typeface="Calibri" panose="020F0502020204030204" pitchFamily="34" charset="0"/>
                <a:cs typeface="Calibri" panose="020F0502020204030204" pitchFamily="34" charset="0"/>
              </a:rPr>
              <a:t>Illegal Gratuities</a:t>
            </a:r>
            <a:r>
              <a:rPr lang="ar-SA" sz="3200" dirty="0" smtClean="0">
                <a:solidFill>
                  <a:srgbClr val="92D050"/>
                </a:solidFill>
                <a:latin typeface="Calibri" panose="020F0502020204030204" pitchFamily="34" charset="0"/>
                <a:cs typeface="Calibri" panose="020F0502020204030204" pitchFamily="34" charset="0"/>
              </a:rPr>
              <a:t>)؟ </a:t>
            </a:r>
            <a:r>
              <a:rPr lang="en-GB" sz="3200" dirty="0" smtClean="0">
                <a:solidFill>
                  <a:srgbClr val="92D050"/>
                </a:solidFill>
                <a:latin typeface="Calibri" panose="020F0502020204030204" pitchFamily="34" charset="0"/>
                <a:cs typeface="Calibri" panose="020F0502020204030204" pitchFamily="34" charset="0"/>
              </a:rPr>
              <a:t> </a:t>
            </a:r>
            <a:endParaRPr lang="ar-SA" sz="3200" dirty="0">
              <a:solidFill>
                <a:srgbClr val="92D050"/>
              </a:solidFill>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8265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(الفساد)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fontScale="85000" lnSpcReduction="20000"/>
          </a:bodyPr>
          <a:lstStyle/>
          <a:p>
            <a:pPr marL="0" indent="0" algn="r" rtl="1">
              <a:buNone/>
            </a:pPr>
            <a:endParaRPr lang="ar-SA" sz="3200" dirty="0" smtClean="0">
              <a:solidFill>
                <a:srgbClr val="92D050"/>
              </a:solidFill>
              <a:latin typeface="Calibri" panose="020F0502020204030204" pitchFamily="34" charset="0"/>
              <a:cs typeface="Calibri" panose="020F0502020204030204" pitchFamily="34" charset="0"/>
            </a:endParaRPr>
          </a:p>
          <a:p>
            <a:pPr marL="0" indent="0" algn="r" rtl="1">
              <a:buNone/>
            </a:pPr>
            <a:endParaRPr lang="ar-SA" sz="3200" dirty="0" smtClean="0">
              <a:solidFill>
                <a:srgbClr val="92D050"/>
              </a:solidFill>
              <a:latin typeface="Calibri" panose="020F0502020204030204" pitchFamily="34" charset="0"/>
              <a:cs typeface="Calibri" panose="020F0502020204030204" pitchFamily="34" charset="0"/>
            </a:endParaRPr>
          </a:p>
          <a:p>
            <a:pPr marL="0" indent="0" algn="r" rtl="1">
              <a:buNone/>
            </a:pPr>
            <a:endParaRPr lang="ar-SA" sz="3200" dirty="0">
              <a:solidFill>
                <a:srgbClr val="92D050"/>
              </a:solidFill>
              <a:latin typeface="Calibri" panose="020F0502020204030204" pitchFamily="34" charset="0"/>
              <a:cs typeface="Calibri" panose="020F0502020204030204" pitchFamily="34" charset="0"/>
            </a:endParaRPr>
          </a:p>
          <a:p>
            <a:pPr marL="0" indent="0" algn="r" rtl="1">
              <a:buNone/>
            </a:pPr>
            <a:r>
              <a:rPr lang="ar-SA" sz="3200" dirty="0" smtClean="0">
                <a:solidFill>
                  <a:srgbClr val="92D050"/>
                </a:solidFill>
                <a:latin typeface="Calibri" panose="020F0502020204030204" pitchFamily="34" charset="0"/>
                <a:cs typeface="Calibri" panose="020F0502020204030204" pitchFamily="34" charset="0"/>
              </a:rPr>
              <a:t>ما هي أوجه الشبه ما بين الرشوة (</a:t>
            </a:r>
            <a:r>
              <a:rPr lang="en-GB" sz="3200" dirty="0" smtClean="0">
                <a:solidFill>
                  <a:srgbClr val="92D050"/>
                </a:solidFill>
                <a:latin typeface="Calibri" panose="020F0502020204030204" pitchFamily="34" charset="0"/>
                <a:cs typeface="Calibri" panose="020F0502020204030204" pitchFamily="34" charset="0"/>
              </a:rPr>
              <a:t>Bribery</a:t>
            </a:r>
            <a:r>
              <a:rPr lang="ar-SA" sz="3200" dirty="0" smtClean="0">
                <a:solidFill>
                  <a:srgbClr val="92D050"/>
                </a:solidFill>
                <a:latin typeface="Calibri" panose="020F0502020204030204" pitchFamily="34" charset="0"/>
                <a:cs typeface="Calibri" panose="020F0502020204030204" pitchFamily="34" charset="0"/>
              </a:rPr>
              <a:t>) و الإكراميات غير القانونية (</a:t>
            </a:r>
            <a:r>
              <a:rPr lang="en-GB" sz="3200" dirty="0" smtClean="0">
                <a:solidFill>
                  <a:srgbClr val="92D050"/>
                </a:solidFill>
                <a:latin typeface="Calibri" panose="020F0502020204030204" pitchFamily="34" charset="0"/>
                <a:cs typeface="Calibri" panose="020F0502020204030204" pitchFamily="34" charset="0"/>
              </a:rPr>
              <a:t>Illegal Gratuities</a:t>
            </a:r>
            <a:r>
              <a:rPr lang="ar-SA" sz="3200" dirty="0" smtClean="0">
                <a:solidFill>
                  <a:srgbClr val="92D050"/>
                </a:solidFill>
                <a:latin typeface="Calibri" panose="020F0502020204030204" pitchFamily="34" charset="0"/>
                <a:cs typeface="Calibri" panose="020F0502020204030204" pitchFamily="34" charset="0"/>
              </a:rPr>
              <a:t>)؟ </a:t>
            </a:r>
            <a:r>
              <a:rPr lang="en-GB" sz="3200" dirty="0" smtClean="0">
                <a:solidFill>
                  <a:srgbClr val="92D050"/>
                </a:solidFill>
                <a:latin typeface="Calibri" panose="020F0502020204030204" pitchFamily="34" charset="0"/>
                <a:cs typeface="Calibri" panose="020F0502020204030204" pitchFamily="34" charset="0"/>
              </a:rPr>
              <a:t> </a:t>
            </a:r>
            <a:endParaRPr lang="ar-SA" sz="3200" dirty="0">
              <a:solidFill>
                <a:srgbClr val="92D050"/>
              </a:solidFill>
              <a:latin typeface="Calibri" panose="020F0502020204030204" pitchFamily="34" charset="0"/>
              <a:cs typeface="Calibri" panose="020F0502020204030204" pitchFamily="34" charset="0"/>
            </a:endParaRPr>
          </a:p>
          <a:p>
            <a:pPr algn="r" rtl="1"/>
            <a:r>
              <a:rPr lang="ar-SA" sz="2400" dirty="0" smtClean="0">
                <a:latin typeface="Calibri" panose="020F0502020204030204" pitchFamily="34" charset="0"/>
                <a:cs typeface="Calibri" panose="020F0502020204030204" pitchFamily="34" charset="0"/>
              </a:rPr>
              <a:t>الاستجابة لكليهما تكون عن طريق الطلب أو السعي أو الاستقبال أو القبول أو الاتفاق على الاستلام أو القبول.</a:t>
            </a:r>
          </a:p>
          <a:p>
            <a:pPr algn="r" rtl="1"/>
            <a:r>
              <a:rPr lang="ar-SA" sz="2400" dirty="0" smtClean="0">
                <a:latin typeface="Calibri" panose="020F0502020204030204" pitchFamily="34" charset="0"/>
                <a:cs typeface="Calibri" panose="020F0502020204030204" pitchFamily="34" charset="0"/>
              </a:rPr>
              <a:t> الاستجابة لكليهما تكون مباشرة أو غير مباشرة.</a:t>
            </a:r>
          </a:p>
          <a:p>
            <a:pPr algn="r" rtl="1"/>
            <a:r>
              <a:rPr lang="ar-SA" sz="2400" dirty="0" smtClean="0">
                <a:latin typeface="Calibri" panose="020F0502020204030204" pitchFamily="34" charset="0"/>
                <a:cs typeface="Calibri" panose="020F0502020204030204" pitchFamily="34" charset="0"/>
              </a:rPr>
              <a:t>المقابل المعروض لكليهما يكون أي شيء ذو قيمة. </a:t>
            </a:r>
          </a:p>
          <a:p>
            <a:pPr algn="r" rtl="1"/>
            <a:endParaRPr lang="ar-SA" sz="2400" dirty="0" smtClean="0">
              <a:latin typeface="Calibri" panose="020F0502020204030204" pitchFamily="34" charset="0"/>
              <a:cs typeface="Calibri" panose="020F0502020204030204" pitchFamily="34" charset="0"/>
            </a:endParaRPr>
          </a:p>
          <a:p>
            <a:pPr algn="r" rtl="1"/>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0869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latin typeface="Calibri" panose="020F0502020204030204" pitchFamily="34" charset="0"/>
                <a:cs typeface="Calibri" panose="020F0502020204030204" pitchFamily="34" charset="0"/>
              </a:rPr>
              <a:t>الموضوعات التدريبية التي سيتم التطرق لها</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lgn="r" rtl="1">
              <a:buFont typeface="+mj-lt"/>
              <a:buAutoNum type="arabicPeriod"/>
            </a:pPr>
            <a:r>
              <a:rPr lang="ar-SA" sz="2800" dirty="0" smtClean="0">
                <a:latin typeface="Calibri" panose="020F0502020204030204" pitchFamily="34" charset="0"/>
                <a:cs typeface="Calibri" panose="020F0502020204030204" pitchFamily="34" charset="0"/>
              </a:rPr>
              <a:t>مفهوم الاحتيال والتطور التاريخي له.</a:t>
            </a:r>
          </a:p>
          <a:p>
            <a:pPr algn="r" rtl="1">
              <a:buFont typeface="+mj-lt"/>
              <a:buAutoNum type="arabicPeriod"/>
            </a:pPr>
            <a:r>
              <a:rPr lang="ar-SA" sz="2800" dirty="0" smtClean="0">
                <a:latin typeface="Calibri" panose="020F0502020204030204" pitchFamily="34" charset="0"/>
                <a:cs typeface="Calibri" panose="020F0502020204030204" pitchFamily="34" charset="0"/>
              </a:rPr>
              <a:t>الاحتيال الوظيفي (مفهومه – أنواعه – طرق ردعه واكتشافه والإبلاغ عنه)</a:t>
            </a:r>
          </a:p>
          <a:p>
            <a:pPr algn="r" rtl="1">
              <a:buFont typeface="+mj-lt"/>
              <a:buAutoNum type="arabicPeriod"/>
            </a:pPr>
            <a:r>
              <a:rPr lang="ar-SA" sz="2800" dirty="0" smtClean="0">
                <a:latin typeface="Calibri" panose="020F0502020204030204" pitchFamily="34" charset="0"/>
                <a:cs typeface="Calibri" panose="020F0502020204030204" pitchFamily="34" charset="0"/>
              </a:rPr>
              <a:t>مثلث الاحتيال</a:t>
            </a:r>
          </a:p>
          <a:p>
            <a:pPr algn="r" rtl="1">
              <a:buFont typeface="+mj-lt"/>
              <a:buAutoNum type="arabicPeriod"/>
            </a:pPr>
            <a:r>
              <a:rPr lang="ar-SA" sz="2800" dirty="0" smtClean="0">
                <a:latin typeface="Calibri" panose="020F0502020204030204" pitchFamily="34" charset="0"/>
                <a:cs typeface="Calibri" panose="020F0502020204030204" pitchFamily="34" charset="0"/>
              </a:rPr>
              <a:t>التقرير الأممي عن الاحتيال الوظيفي حول العالم</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642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(الفساد)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r" rtl="1">
              <a:buNone/>
            </a:pPr>
            <a:r>
              <a:rPr lang="ar-SA" sz="3200" dirty="0" smtClean="0">
                <a:latin typeface="Calibri" panose="020F0502020204030204" pitchFamily="34" charset="0"/>
                <a:cs typeface="Calibri" panose="020F0502020204030204" pitchFamily="34" charset="0"/>
              </a:rPr>
              <a:t>النوع الثاني: تضارب المصالح</a:t>
            </a:r>
            <a:r>
              <a:rPr lang="en-GB" sz="3200" dirty="0" smtClean="0">
                <a:latin typeface="Calibri" panose="020F0502020204030204" pitchFamily="34" charset="0"/>
                <a:cs typeface="Calibri" panose="020F0502020204030204" pitchFamily="34" charset="0"/>
              </a:rPr>
              <a:t> Conflict of interests </a:t>
            </a:r>
            <a:endParaRPr lang="ar-SA" sz="32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en-GB" sz="2400" dirty="0" smtClean="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487413740"/>
              </p:ext>
            </p:extLst>
          </p:nvPr>
        </p:nvGraphicFramePr>
        <p:xfrm>
          <a:off x="2862469" y="3164619"/>
          <a:ext cx="6456459" cy="3148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97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(الفساد)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r" rtl="1">
              <a:buNone/>
            </a:pPr>
            <a:r>
              <a:rPr lang="ar-SA" sz="3200" dirty="0" smtClean="0">
                <a:latin typeface="Calibri" panose="020F0502020204030204" pitchFamily="34" charset="0"/>
                <a:cs typeface="Calibri" panose="020F0502020204030204" pitchFamily="34" charset="0"/>
              </a:rPr>
              <a:t>النوع الرابع: الابتزاز </a:t>
            </a:r>
            <a:r>
              <a:rPr lang="en-GB" sz="3200" dirty="0" smtClean="0">
                <a:latin typeface="Calibri" panose="020F0502020204030204" pitchFamily="34" charset="0"/>
                <a:cs typeface="Calibri" panose="020F0502020204030204" pitchFamily="34" charset="0"/>
              </a:rPr>
              <a:t>Economic</a:t>
            </a:r>
            <a:r>
              <a:rPr lang="en-GB" sz="3200" dirty="0">
                <a:latin typeface="Calibri" panose="020F0502020204030204" pitchFamily="34" charset="0"/>
                <a:cs typeface="Calibri" panose="020F0502020204030204" pitchFamily="34" charset="0"/>
              </a:rPr>
              <a:t> Extortion</a:t>
            </a:r>
          </a:p>
          <a:p>
            <a:pPr marL="0" indent="0" algn="r" rtl="1">
              <a:buNone/>
            </a:pPr>
            <a:r>
              <a:rPr lang="ar-SA" sz="2400" dirty="0">
                <a:solidFill>
                  <a:srgbClr val="FFC000"/>
                </a:solidFill>
                <a:latin typeface="Calibri" panose="020F0502020204030204" pitchFamily="34" charset="0"/>
                <a:cs typeface="Calibri" panose="020F0502020204030204" pitchFamily="34" charset="0"/>
              </a:rPr>
              <a:t>أي عمل </a:t>
            </a:r>
            <a:r>
              <a:rPr lang="ar-SA" sz="2400" dirty="0" smtClean="0">
                <a:solidFill>
                  <a:srgbClr val="FFC000"/>
                </a:solidFill>
                <a:latin typeface="Calibri" panose="020F0502020204030204" pitchFamily="34" charset="0"/>
                <a:cs typeface="Calibri" panose="020F0502020204030204" pitchFamily="34" charset="0"/>
              </a:rPr>
              <a:t>يخضع </a:t>
            </a:r>
            <a:r>
              <a:rPr lang="ar-SA" sz="2400" dirty="0">
                <a:solidFill>
                  <a:srgbClr val="FFC000"/>
                </a:solidFill>
                <a:latin typeface="Calibri" panose="020F0502020204030204" pitchFamily="34" charset="0"/>
                <a:cs typeface="Calibri" panose="020F0502020204030204" pitchFamily="34" charset="0"/>
              </a:rPr>
              <a:t>إرادة </a:t>
            </a:r>
            <a:r>
              <a:rPr lang="ar-SA" sz="2400" dirty="0" smtClean="0">
                <a:solidFill>
                  <a:srgbClr val="FFC000"/>
                </a:solidFill>
                <a:latin typeface="Calibri" panose="020F0502020204030204" pitchFamily="34" charset="0"/>
                <a:cs typeface="Calibri" panose="020F0502020204030204" pitchFamily="34" charset="0"/>
              </a:rPr>
              <a:t>الموظف ومصحوب </a:t>
            </a:r>
            <a:r>
              <a:rPr lang="ar-SA" sz="2400" dirty="0">
                <a:solidFill>
                  <a:srgbClr val="FFC000"/>
                </a:solidFill>
                <a:latin typeface="Calibri" panose="020F0502020204030204" pitchFamily="34" charset="0"/>
                <a:cs typeface="Calibri" panose="020F0502020204030204" pitchFamily="34" charset="0"/>
              </a:rPr>
              <a:t>بتهديد أو </a:t>
            </a:r>
            <a:r>
              <a:rPr lang="ar-SA" sz="2400" dirty="0" smtClean="0">
                <a:solidFill>
                  <a:srgbClr val="FFC000"/>
                </a:solidFill>
                <a:latin typeface="Calibri" panose="020F0502020204030204" pitchFamily="34" charset="0"/>
                <a:cs typeface="Calibri" panose="020F0502020204030204" pitchFamily="34" charset="0"/>
              </a:rPr>
              <a:t>قوة عليه أو أحد أفراد عائلته أو أصدقائه </a:t>
            </a:r>
            <a:r>
              <a:rPr lang="ar-SA" sz="2400" dirty="0">
                <a:solidFill>
                  <a:srgbClr val="FFC000"/>
                </a:solidFill>
                <a:latin typeface="Calibri" panose="020F0502020204030204" pitchFamily="34" charset="0"/>
                <a:cs typeface="Calibri" panose="020F0502020204030204" pitchFamily="34" charset="0"/>
              </a:rPr>
              <a:t>، من أجل الحصول على منفعة </a:t>
            </a:r>
            <a:r>
              <a:rPr lang="ar-SA" sz="2400" dirty="0" smtClean="0">
                <a:solidFill>
                  <a:srgbClr val="FFC000"/>
                </a:solidFill>
                <a:latin typeface="Calibri" panose="020F0502020204030204" pitchFamily="34" charset="0"/>
                <a:cs typeface="Calibri" panose="020F0502020204030204" pitchFamily="34" charset="0"/>
              </a:rPr>
              <a:t>للشخص المبتز </a:t>
            </a:r>
            <a:r>
              <a:rPr lang="ar-SA" sz="2400" dirty="0">
                <a:solidFill>
                  <a:srgbClr val="FFC000"/>
                </a:solidFill>
                <a:latin typeface="Calibri" panose="020F0502020204030204" pitchFamily="34" charset="0"/>
                <a:cs typeface="Calibri" panose="020F0502020204030204" pitchFamily="34" charset="0"/>
              </a:rPr>
              <a:t>أو </a:t>
            </a:r>
            <a:r>
              <a:rPr lang="ar-SA" sz="2400" dirty="0" smtClean="0">
                <a:solidFill>
                  <a:srgbClr val="FFC000"/>
                </a:solidFill>
                <a:latin typeface="Calibri" panose="020F0502020204030204" pitchFamily="34" charset="0"/>
                <a:cs typeface="Calibri" panose="020F0502020204030204" pitchFamily="34" charset="0"/>
              </a:rPr>
              <a:t>أي طرف آخر.</a:t>
            </a:r>
          </a:p>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en-GB"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3128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(اختلاس الأصول)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r>
              <a:rPr lang="ar-SA" sz="3200" dirty="0" smtClean="0">
                <a:latin typeface="Calibri" panose="020F0502020204030204" pitchFamily="34" charset="0"/>
                <a:cs typeface="Calibri" panose="020F0502020204030204" pitchFamily="34" charset="0"/>
              </a:rPr>
              <a:t>الأصول</a:t>
            </a: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pic>
        <p:nvPicPr>
          <p:cNvPr id="6" name="Picture 5" descr="https://lms.doroob.sa/assets/courseware/v1/6219f74b0175fcadb57f619ec21d7ae8/c4x/SOCPA/El-W04-004-SOCPA-01-00-Ar-02/asset/49-QA.png"/>
          <p:cNvPicPr/>
          <p:nvPr/>
        </p:nvPicPr>
        <p:blipFill>
          <a:blip r:embed="rId3">
            <a:extLst>
              <a:ext uri="{28A0092B-C50C-407E-A947-70E740481C1C}">
                <a14:useLocalDpi xmlns:a14="http://schemas.microsoft.com/office/drawing/2010/main" val="0"/>
              </a:ext>
            </a:extLst>
          </a:blip>
          <a:srcRect/>
          <a:stretch>
            <a:fillRect/>
          </a:stretch>
        </p:blipFill>
        <p:spPr bwMode="auto">
          <a:xfrm>
            <a:off x="1820849" y="2886323"/>
            <a:ext cx="8388626" cy="3670797"/>
          </a:xfrm>
          <a:prstGeom prst="rect">
            <a:avLst/>
          </a:prstGeom>
          <a:noFill/>
          <a:ln>
            <a:noFill/>
          </a:ln>
        </p:spPr>
      </p:pic>
    </p:spTree>
    <p:extLst>
      <p:ext uri="{BB962C8B-B14F-4D97-AF65-F5344CB8AC3E}">
        <p14:creationId xmlns:p14="http://schemas.microsoft.com/office/powerpoint/2010/main" val="612234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(اختلاس الأصول)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r>
              <a:rPr lang="ar-SA" sz="3200" dirty="0" smtClean="0">
                <a:solidFill>
                  <a:srgbClr val="FFFF00"/>
                </a:solidFill>
                <a:latin typeface="Calibri" panose="020F0502020204030204" pitchFamily="34" charset="0"/>
                <a:cs typeface="Calibri" panose="020F0502020204030204" pitchFamily="34" charset="0"/>
              </a:rPr>
              <a:t>الأصول المتداولة</a:t>
            </a:r>
          </a:p>
          <a:p>
            <a:pPr marL="0" indent="0" algn="ctr" rtl="1">
              <a:buNone/>
            </a:pPr>
            <a:r>
              <a:rPr lang="ar-SA" sz="3000" dirty="0">
                <a:latin typeface="Calibri" panose="020F0502020204030204" pitchFamily="34" charset="0"/>
                <a:cs typeface="Calibri" panose="020F0502020204030204" pitchFamily="34" charset="0"/>
              </a:rPr>
              <a:t>هي النقدية أو الممتلكات التي يتوقع تحويلها إلى نقدية أو بيعها أو استخدامها خلال سنة أو دورة التشغيل أيهما أطول.</a:t>
            </a: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pic>
        <p:nvPicPr>
          <p:cNvPr id="6" name="Picture 5" descr="https://lms.doroob.sa/assets/courseware/v1/856864918acc3c15e77c766aa7688f03/c4x/SOCPA/El-W04-004-SOCPA-01-00-Ar-02/asset/50-QA.png"/>
          <p:cNvPicPr/>
          <p:nvPr/>
        </p:nvPicPr>
        <p:blipFill>
          <a:blip r:embed="rId3">
            <a:extLst>
              <a:ext uri="{28A0092B-C50C-407E-A947-70E740481C1C}">
                <a14:useLocalDpi xmlns:a14="http://schemas.microsoft.com/office/drawing/2010/main" val="0"/>
              </a:ext>
            </a:extLst>
          </a:blip>
          <a:srcRect/>
          <a:stretch>
            <a:fillRect/>
          </a:stretch>
        </p:blipFill>
        <p:spPr bwMode="auto">
          <a:xfrm>
            <a:off x="3983604" y="3682918"/>
            <a:ext cx="4174434" cy="3054350"/>
          </a:xfrm>
          <a:prstGeom prst="rect">
            <a:avLst/>
          </a:prstGeom>
          <a:noFill/>
          <a:ln>
            <a:noFill/>
          </a:ln>
        </p:spPr>
      </p:pic>
    </p:spTree>
    <p:extLst>
      <p:ext uri="{BB962C8B-B14F-4D97-AF65-F5344CB8AC3E}">
        <p14:creationId xmlns:p14="http://schemas.microsoft.com/office/powerpoint/2010/main" val="4163823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(اختلاس الأصول)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fontScale="92500" lnSpcReduction="10000"/>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3200" dirty="0" smtClean="0">
              <a:solidFill>
                <a:srgbClr val="FFFF00"/>
              </a:solidFill>
              <a:latin typeface="Calibri" panose="020F0502020204030204" pitchFamily="34" charset="0"/>
              <a:cs typeface="Calibri" panose="020F0502020204030204" pitchFamily="34" charset="0"/>
            </a:endParaRPr>
          </a:p>
          <a:p>
            <a:pPr marL="0" indent="0" algn="ctr" rtl="1">
              <a:buNone/>
            </a:pPr>
            <a:r>
              <a:rPr lang="ar-SA" sz="3200" dirty="0" smtClean="0">
                <a:solidFill>
                  <a:srgbClr val="FFFF00"/>
                </a:solidFill>
                <a:latin typeface="Calibri" panose="020F0502020204030204" pitchFamily="34" charset="0"/>
                <a:cs typeface="Calibri" panose="020F0502020204030204" pitchFamily="34" charset="0"/>
              </a:rPr>
              <a:t>الأصول الثابتة (عقارات وآلات ومعدات)</a:t>
            </a:r>
          </a:p>
          <a:p>
            <a:pPr marL="0" indent="0" algn="ctr" rtl="1">
              <a:buNone/>
            </a:pPr>
            <a:r>
              <a:rPr lang="ar-SA" sz="3000" dirty="0">
                <a:latin typeface="Calibri" panose="020F0502020204030204" pitchFamily="34" charset="0"/>
                <a:cs typeface="Calibri" panose="020F0502020204030204" pitchFamily="34" charset="0"/>
              </a:rPr>
              <a:t>هي الممتلكات التي </a:t>
            </a:r>
            <a:r>
              <a:rPr lang="ar-SA" sz="3000" dirty="0" smtClean="0">
                <a:latin typeface="Calibri" panose="020F0502020204030204" pitchFamily="34" charset="0"/>
                <a:cs typeface="Calibri" panose="020F0502020204030204" pitchFamily="34" charset="0"/>
              </a:rPr>
              <a:t>تقتنى </a:t>
            </a:r>
            <a:r>
              <a:rPr lang="ar-SA" sz="3000" dirty="0">
                <a:latin typeface="Calibri" panose="020F0502020204030204" pitchFamily="34" charset="0"/>
                <a:cs typeface="Calibri" panose="020F0502020204030204" pitchFamily="34" charset="0"/>
              </a:rPr>
              <a:t>بغرض استخدامها وليس بغرض إعادة بيعها، فهي تستخدم في أنشطة المنشأة، ويمتد العمر الإنتاجي لها عدة سنوات</a:t>
            </a:r>
            <a:r>
              <a:rPr lang="ar-SA" sz="3000" dirty="0" smtClean="0">
                <a:latin typeface="Calibri" panose="020F0502020204030204" pitchFamily="34" charset="0"/>
                <a:cs typeface="Calibri" panose="020F0502020204030204" pitchFamily="34" charset="0"/>
              </a:rPr>
              <a:t>.</a:t>
            </a: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pic>
        <p:nvPicPr>
          <p:cNvPr id="5" name="Picture 4" descr="https://lms.doroob.sa/assets/courseware/v1/64b317fd4b9f7cec18bc55b774ae9c17/c4x/SOCPA/El-W04-004-SOCPA-01-00-Ar-02/asset/51-QA.png"/>
          <p:cNvPicPr/>
          <p:nvPr/>
        </p:nvPicPr>
        <p:blipFill>
          <a:blip r:embed="rId3">
            <a:extLst>
              <a:ext uri="{28A0092B-C50C-407E-A947-70E740481C1C}">
                <a14:useLocalDpi xmlns:a14="http://schemas.microsoft.com/office/drawing/2010/main" val="0"/>
              </a:ext>
            </a:extLst>
          </a:blip>
          <a:srcRect/>
          <a:stretch>
            <a:fillRect/>
          </a:stretch>
        </p:blipFill>
        <p:spPr bwMode="auto">
          <a:xfrm>
            <a:off x="3697357" y="3784820"/>
            <a:ext cx="4587902" cy="2743201"/>
          </a:xfrm>
          <a:prstGeom prst="rect">
            <a:avLst/>
          </a:prstGeom>
          <a:noFill/>
          <a:ln>
            <a:noFill/>
          </a:ln>
        </p:spPr>
      </p:pic>
    </p:spTree>
    <p:extLst>
      <p:ext uri="{BB962C8B-B14F-4D97-AF65-F5344CB8AC3E}">
        <p14:creationId xmlns:p14="http://schemas.microsoft.com/office/powerpoint/2010/main" val="1264635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(اختلاس الأصول)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r>
              <a:rPr lang="ar-SA" sz="3200" dirty="0" smtClean="0">
                <a:solidFill>
                  <a:srgbClr val="FFFF00"/>
                </a:solidFill>
                <a:latin typeface="Calibri" panose="020F0502020204030204" pitchFamily="34" charset="0"/>
                <a:cs typeface="Calibri" panose="020F0502020204030204" pitchFamily="34" charset="0"/>
              </a:rPr>
              <a:t>الأصول الغير ملموسة</a:t>
            </a:r>
          </a:p>
          <a:p>
            <a:pPr marL="0" indent="0" algn="ctr" rtl="1">
              <a:buNone/>
            </a:pPr>
            <a:r>
              <a:rPr lang="ar-SA" sz="3000" dirty="0">
                <a:latin typeface="Calibri" panose="020F0502020204030204" pitchFamily="34" charset="0"/>
                <a:cs typeface="Calibri" panose="020F0502020204030204" pitchFamily="34" charset="0"/>
              </a:rPr>
              <a:t>هي الممتلكات أو الحقوق التي ليس لها كيان مادي ملموس ولكنها ذات قيمة أو فائدة للمنشأة.</a:t>
            </a: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pic>
        <p:nvPicPr>
          <p:cNvPr id="6" name="Picture 5" descr="https://lms.doroob.sa/assets/courseware/v1/38c76615d566f5dc2f4ee74d0cd38657/c4x/SOCPA/El-W04-004-SOCPA-01-00-Ar-02/asset/52-QA.png"/>
          <p:cNvPicPr/>
          <p:nvPr/>
        </p:nvPicPr>
        <p:blipFill>
          <a:blip r:embed="rId3">
            <a:extLst>
              <a:ext uri="{28A0092B-C50C-407E-A947-70E740481C1C}">
                <a14:useLocalDpi xmlns:a14="http://schemas.microsoft.com/office/drawing/2010/main" val="0"/>
              </a:ext>
            </a:extLst>
          </a:blip>
          <a:srcRect/>
          <a:stretch>
            <a:fillRect/>
          </a:stretch>
        </p:blipFill>
        <p:spPr bwMode="auto">
          <a:xfrm>
            <a:off x="4158532" y="3674993"/>
            <a:ext cx="3927945" cy="3086100"/>
          </a:xfrm>
          <a:prstGeom prst="rect">
            <a:avLst/>
          </a:prstGeom>
          <a:noFill/>
          <a:ln>
            <a:noFill/>
          </a:ln>
        </p:spPr>
      </p:pic>
    </p:spTree>
    <p:extLst>
      <p:ext uri="{BB962C8B-B14F-4D97-AF65-F5344CB8AC3E}">
        <p14:creationId xmlns:p14="http://schemas.microsoft.com/office/powerpoint/2010/main" val="2213211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(اختلاس الأصول)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r>
              <a:rPr lang="ar-SA" sz="3200" dirty="0" smtClean="0">
                <a:solidFill>
                  <a:srgbClr val="FFFF00"/>
                </a:solidFill>
                <a:latin typeface="Calibri" panose="020F0502020204030204" pitchFamily="34" charset="0"/>
                <a:cs typeface="Calibri" panose="020F0502020204030204" pitchFamily="34" charset="0"/>
              </a:rPr>
              <a:t>الأصول الغير ملموسة</a:t>
            </a:r>
          </a:p>
          <a:p>
            <a:pPr marL="0" indent="0" algn="ctr" rtl="1">
              <a:buNone/>
            </a:pPr>
            <a:r>
              <a:rPr lang="ar-SA" sz="3000" dirty="0">
                <a:latin typeface="Calibri" panose="020F0502020204030204" pitchFamily="34" charset="0"/>
                <a:cs typeface="Calibri" panose="020F0502020204030204" pitchFamily="34" charset="0"/>
              </a:rPr>
              <a:t>هي الممتلكات أو الحقوق التي ليس لها كيان مادي ملموس ولكنها ذات قيمة أو فائدة للمنشأة.</a:t>
            </a: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pic>
        <p:nvPicPr>
          <p:cNvPr id="6" name="Picture 5" descr="https://lms.doroob.sa/assets/courseware/v1/38c76615d566f5dc2f4ee74d0cd38657/c4x/SOCPA/El-W04-004-SOCPA-01-00-Ar-02/asset/52-QA.png"/>
          <p:cNvPicPr/>
          <p:nvPr/>
        </p:nvPicPr>
        <p:blipFill>
          <a:blip r:embed="rId3">
            <a:extLst>
              <a:ext uri="{28A0092B-C50C-407E-A947-70E740481C1C}">
                <a14:useLocalDpi xmlns:a14="http://schemas.microsoft.com/office/drawing/2010/main" val="0"/>
              </a:ext>
            </a:extLst>
          </a:blip>
          <a:srcRect/>
          <a:stretch>
            <a:fillRect/>
          </a:stretch>
        </p:blipFill>
        <p:spPr bwMode="auto">
          <a:xfrm>
            <a:off x="4158532" y="3674993"/>
            <a:ext cx="3927945" cy="3086100"/>
          </a:xfrm>
          <a:prstGeom prst="rect">
            <a:avLst/>
          </a:prstGeom>
          <a:noFill/>
          <a:ln>
            <a:noFill/>
          </a:ln>
        </p:spPr>
      </p:pic>
    </p:spTree>
    <p:extLst>
      <p:ext uri="{BB962C8B-B14F-4D97-AF65-F5344CB8AC3E}">
        <p14:creationId xmlns:p14="http://schemas.microsoft.com/office/powerpoint/2010/main" val="1843117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(اختلاس الأصول)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fontScale="92500"/>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r" rtl="1">
              <a:buNone/>
            </a:pPr>
            <a:r>
              <a:rPr lang="ar-SA" sz="2800" dirty="0">
                <a:solidFill>
                  <a:srgbClr val="FF0000"/>
                </a:solidFill>
                <a:latin typeface="Calibri" panose="020F0502020204030204" pitchFamily="34" charset="0"/>
                <a:cs typeface="Calibri" panose="020F0502020204030204" pitchFamily="34" charset="0"/>
              </a:rPr>
              <a:t>اختلاس الأصول: </a:t>
            </a:r>
            <a:r>
              <a:rPr lang="ar-SA" sz="2800" dirty="0">
                <a:latin typeface="Calibri" panose="020F0502020204030204" pitchFamily="34" charset="0"/>
                <a:cs typeface="Calibri" panose="020F0502020204030204" pitchFamily="34" charset="0"/>
              </a:rPr>
              <a:t>حيلة يسرق فيه الموظف أو يسيء استخدام </a:t>
            </a:r>
            <a:r>
              <a:rPr lang="ar-SA" sz="2800" dirty="0" smtClean="0">
                <a:latin typeface="Calibri" panose="020F0502020204030204" pitchFamily="34" charset="0"/>
                <a:cs typeface="Calibri" panose="020F0502020204030204" pitchFamily="34" charset="0"/>
              </a:rPr>
              <a:t>موارد المنظمة التي تستخدمها (على </a:t>
            </a:r>
            <a:r>
              <a:rPr lang="ar-SA" sz="2800" dirty="0">
                <a:latin typeface="Calibri" panose="020F0502020204030204" pitchFamily="34" charset="0"/>
                <a:cs typeface="Calibri" panose="020F0502020204030204" pitchFamily="34" charset="0"/>
              </a:rPr>
              <a:t>سبيل المثال، سرقة أموال الشركة </a:t>
            </a:r>
            <a:r>
              <a:rPr lang="ar-SA" sz="2800" dirty="0" smtClean="0">
                <a:latin typeface="Calibri" panose="020F0502020204030204" pitchFamily="34" charset="0"/>
                <a:cs typeface="Calibri" panose="020F0502020204030204" pitchFamily="34" charset="0"/>
              </a:rPr>
              <a:t>أو حيل </a:t>
            </a:r>
            <a:r>
              <a:rPr lang="ar-SA" sz="2800" dirty="0">
                <a:latin typeface="Calibri" panose="020F0502020204030204" pitchFamily="34" charset="0"/>
                <a:cs typeface="Calibri" panose="020F0502020204030204" pitchFamily="34" charset="0"/>
              </a:rPr>
              <a:t>الفواتير الكاذبة أو تقارير النفقات </a:t>
            </a:r>
            <a:r>
              <a:rPr lang="ar-SA" sz="2800" dirty="0" smtClean="0">
                <a:latin typeface="Calibri" panose="020F0502020204030204" pitchFamily="34" charset="0"/>
                <a:cs typeface="Calibri" panose="020F0502020204030204" pitchFamily="34" charset="0"/>
              </a:rPr>
              <a:t>المتضخمة).</a:t>
            </a:r>
          </a:p>
          <a:p>
            <a:pPr marL="0" indent="0" algn="r" rtl="1">
              <a:buNone/>
            </a:pPr>
            <a:r>
              <a:rPr lang="ar-SA" sz="2800" dirty="0" smtClean="0">
                <a:solidFill>
                  <a:srgbClr val="FFFF00"/>
                </a:solidFill>
                <a:latin typeface="Calibri" panose="020F0502020204030204" pitchFamily="34" charset="0"/>
                <a:cs typeface="Calibri" panose="020F0502020204030204" pitchFamily="34" charset="0"/>
              </a:rPr>
              <a:t>أبرز أشكال اختلاس الأصول</a:t>
            </a:r>
            <a:r>
              <a:rPr lang="ar-SA" sz="2800" dirty="0">
                <a:solidFill>
                  <a:srgbClr val="FFFF00"/>
                </a:solidFill>
                <a:latin typeface="Calibri" panose="020F0502020204030204" pitchFamily="34" charset="0"/>
                <a:cs typeface="Calibri" panose="020F0502020204030204" pitchFamily="34" charset="0"/>
              </a:rPr>
              <a:t>: </a:t>
            </a:r>
            <a:r>
              <a:rPr lang="ar-SA" sz="2800" dirty="0" smtClean="0">
                <a:latin typeface="Calibri" panose="020F0502020204030204" pitchFamily="34" charset="0"/>
                <a:cs typeface="Calibri" panose="020F0502020204030204" pitchFamily="34" charset="0"/>
              </a:rPr>
              <a:t>السرقة، سرقة </a:t>
            </a:r>
            <a:r>
              <a:rPr lang="ar-SA" sz="2800" dirty="0">
                <a:latin typeface="Calibri" panose="020F0502020204030204" pitchFamily="34" charset="0"/>
                <a:cs typeface="Calibri" panose="020F0502020204030204" pitchFamily="34" charset="0"/>
              </a:rPr>
              <a:t>التحصيلات ‏النقدية قبل </a:t>
            </a:r>
            <a:r>
              <a:rPr lang="ar-SA" sz="2800" dirty="0" smtClean="0">
                <a:latin typeface="Calibri" panose="020F0502020204030204" pitchFamily="34" charset="0"/>
                <a:cs typeface="Calibri" panose="020F0502020204030204" pitchFamily="34" charset="0"/>
              </a:rPr>
              <a:t>التسجيل</a:t>
            </a:r>
            <a:r>
              <a:rPr lang="en-GB" sz="2800" dirty="0" smtClean="0">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إخفاء العجز في </a:t>
            </a:r>
            <a:r>
              <a:rPr lang="ar-SA" sz="2800" dirty="0" smtClean="0">
                <a:latin typeface="Calibri" panose="020F0502020204030204" pitchFamily="34" charset="0"/>
                <a:cs typeface="Calibri" panose="020F0502020204030204" pitchFamily="34" charset="0"/>
              </a:rPr>
              <a:t>النقدية</a:t>
            </a:r>
            <a:r>
              <a:rPr lang="en-GB" sz="2800" dirty="0" smtClean="0">
                <a:latin typeface="Calibri" panose="020F0502020204030204" pitchFamily="34" charset="0"/>
                <a:cs typeface="Calibri" panose="020F0502020204030204" pitchFamily="34" charset="0"/>
              </a:rPr>
              <a:t>، </a:t>
            </a:r>
            <a:r>
              <a:rPr lang="ar-SA" sz="2800" dirty="0" smtClean="0">
                <a:latin typeface="Calibri" panose="020F0502020204030204" pitchFamily="34" charset="0"/>
                <a:cs typeface="Calibri" panose="020F0502020204030204" pitchFamily="34" charset="0"/>
              </a:rPr>
              <a:t>والتزوير</a:t>
            </a:r>
            <a:r>
              <a:rPr lang="en-GB" sz="2800" dirty="0" smtClean="0">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وسوء ‏</a:t>
            </a:r>
            <a:r>
              <a:rPr lang="ar-SA" sz="2800" dirty="0" smtClean="0">
                <a:latin typeface="Calibri" panose="020F0502020204030204" pitchFamily="34" charset="0"/>
                <a:cs typeface="Calibri" panose="020F0502020204030204" pitchFamily="34" charset="0"/>
              </a:rPr>
              <a:t>الاستغلال</a:t>
            </a:r>
            <a:r>
              <a:rPr lang="en-GB" sz="2800" dirty="0" smtClean="0">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والصرف غير </a:t>
            </a:r>
            <a:r>
              <a:rPr lang="ar-SA" sz="2800" dirty="0" smtClean="0">
                <a:latin typeface="Calibri" panose="020F0502020204030204" pitchFamily="34" charset="0"/>
                <a:cs typeface="Calibri" panose="020F0502020204030204" pitchFamily="34" charset="0"/>
              </a:rPr>
              <a:t>النظامي</a:t>
            </a:r>
            <a:r>
              <a:rPr lang="en-GB" sz="2800" dirty="0" smtClean="0">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والتلاعب ‏بالسجلات المحاسبية</a:t>
            </a: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5934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t>الاحتيال</a:t>
            </a:r>
            <a:r>
              <a:rPr lang="en-GB" dirty="0"/>
              <a:t> </a:t>
            </a:r>
            <a:r>
              <a:rPr lang="en-GB" dirty="0" err="1" smtClean="0"/>
              <a:t>الوظيفي</a:t>
            </a:r>
            <a:r>
              <a:rPr lang="ar-SA" dirty="0" smtClean="0"/>
              <a:t> </a:t>
            </a:r>
            <a:r>
              <a:rPr lang="ar-SA" dirty="0" smtClean="0">
                <a:solidFill>
                  <a:srgbClr val="FF0000"/>
                </a:solidFill>
                <a:latin typeface="Calibri" panose="020F0502020204030204" pitchFamily="34" charset="0"/>
                <a:cs typeface="Calibri" panose="020F0502020204030204" pitchFamily="34" charset="0"/>
              </a:rPr>
              <a:t>(اختلاس الأصول)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421965345"/>
              </p:ext>
            </p:extLst>
          </p:nvPr>
        </p:nvGraphicFramePr>
        <p:xfrm>
          <a:off x="1065475" y="1979874"/>
          <a:ext cx="8658970" cy="4794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219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solidFill>
                  <a:schemeClr val="tx1"/>
                </a:solidFill>
                <a:latin typeface="Calibri" panose="020F0502020204030204" pitchFamily="34" charset="0"/>
                <a:cs typeface="Calibri" panose="020F0502020204030204" pitchFamily="34" charset="0"/>
              </a:rPr>
              <a:t>الاحتيال</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الوظيفي</a:t>
            </a:r>
            <a:r>
              <a:rPr lang="ar-SA" dirty="0">
                <a:solidFill>
                  <a:schemeClr val="tx1"/>
                </a:solidFill>
                <a:latin typeface="Calibri" panose="020F0502020204030204" pitchFamily="34" charset="0"/>
                <a:cs typeface="Calibri" panose="020F0502020204030204" pitchFamily="34" charset="0"/>
              </a:rPr>
              <a:t> </a:t>
            </a:r>
            <a:r>
              <a:rPr lang="ar-SA" dirty="0" smtClean="0">
                <a:solidFill>
                  <a:srgbClr val="FF0000"/>
                </a:solidFill>
                <a:latin typeface="Calibri" panose="020F0502020204030204" pitchFamily="34" charset="0"/>
                <a:cs typeface="Calibri" panose="020F0502020204030204" pitchFamily="34" charset="0"/>
              </a:rPr>
              <a:t>(الاحتيال في القوائم المالية)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960581EC-76E6-4845-BDE5-99C25A71A641}"/>
              </a:ext>
            </a:extLst>
          </p:cNvPr>
          <p:cNvSpPr txBox="1">
            <a:spLocks/>
          </p:cNvSpPr>
          <p:nvPr/>
        </p:nvSpPr>
        <p:spPr>
          <a:xfrm>
            <a:off x="971112" y="2374687"/>
            <a:ext cx="10554574" cy="3636511"/>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rtl="1">
              <a:buFont typeface="Wingdings 2" charset="2"/>
              <a:buNone/>
            </a:pPr>
            <a:endParaRPr lang="ar-SA" sz="24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24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2400" dirty="0" smtClean="0">
              <a:latin typeface="Calibri" panose="020F0502020204030204" pitchFamily="34" charset="0"/>
              <a:cs typeface="Calibri" panose="020F0502020204030204" pitchFamily="34" charset="0"/>
            </a:endParaRPr>
          </a:p>
          <a:p>
            <a:pPr marL="0" indent="0" algn="r" rtl="1">
              <a:buNone/>
            </a:pPr>
            <a:r>
              <a:rPr lang="ar-SA" sz="2800" dirty="0" smtClean="0">
                <a:solidFill>
                  <a:srgbClr val="FF0000"/>
                </a:solidFill>
                <a:latin typeface="Calibri" panose="020F0502020204030204" pitchFamily="34" charset="0"/>
                <a:cs typeface="Calibri" panose="020F0502020204030204" pitchFamily="34" charset="0"/>
              </a:rPr>
              <a:t>الاحتيال في القوائم المالية: </a:t>
            </a:r>
            <a:r>
              <a:rPr lang="ar-SA" sz="2800" dirty="0">
                <a:latin typeface="Calibri" panose="020F0502020204030204" pitchFamily="34" charset="0"/>
                <a:cs typeface="Calibri" panose="020F0502020204030204" pitchFamily="34" charset="0"/>
              </a:rPr>
              <a:t>حيلة يتعمد فيها الموظف </a:t>
            </a:r>
            <a:r>
              <a:rPr lang="ar-SA" sz="2800" dirty="0" smtClean="0">
                <a:latin typeface="Calibri" panose="020F0502020204030204" pitchFamily="34" charset="0"/>
                <a:cs typeface="Calibri" panose="020F0502020204030204" pitchFamily="34" charset="0"/>
              </a:rPr>
              <a:t>التسبب في </a:t>
            </a:r>
            <a:r>
              <a:rPr lang="ar-SA" sz="2800" dirty="0">
                <a:latin typeface="Calibri" panose="020F0502020204030204" pitchFamily="34" charset="0"/>
                <a:cs typeface="Calibri" panose="020F0502020204030204" pitchFamily="34" charset="0"/>
              </a:rPr>
              <a:t>خطأ أو يغفل معلومات زوجية في التقارير المالية للمنظمة </a:t>
            </a:r>
            <a:r>
              <a:rPr lang="ar-SA" sz="2800" dirty="0" smtClean="0">
                <a:latin typeface="Calibri" panose="020F0502020204030204" pitchFamily="34" charset="0"/>
                <a:cs typeface="Calibri" panose="020F0502020204030204" pitchFamily="34" charset="0"/>
              </a:rPr>
              <a:t>(على سبيل </a:t>
            </a:r>
            <a:r>
              <a:rPr lang="ar-SA" sz="2800" dirty="0">
                <a:latin typeface="Calibri" panose="020F0502020204030204" pitchFamily="34" charset="0"/>
                <a:cs typeface="Calibri" panose="020F0502020204030204" pitchFamily="34" charset="0"/>
              </a:rPr>
              <a:t>المثال، تسجيل ايرادات وهمية، أو تقليل النفقات المبلغ عنها، </a:t>
            </a:r>
            <a:r>
              <a:rPr lang="ar-SA" sz="2800" dirty="0" smtClean="0">
                <a:latin typeface="Calibri" panose="020F0502020204030204" pitchFamily="34" charset="0"/>
                <a:cs typeface="Calibri" panose="020F0502020204030204" pitchFamily="34" charset="0"/>
              </a:rPr>
              <a:t>أو تضخيم </a:t>
            </a:r>
            <a:r>
              <a:rPr lang="ar-SA" sz="2800" dirty="0">
                <a:latin typeface="Calibri" panose="020F0502020204030204" pitchFamily="34" charset="0"/>
                <a:cs typeface="Calibri" panose="020F0502020204030204" pitchFamily="34" charset="0"/>
              </a:rPr>
              <a:t>الأصول المبلغ عنها بشكل </a:t>
            </a:r>
            <a:r>
              <a:rPr lang="ar-SA" sz="2800" dirty="0" smtClean="0">
                <a:latin typeface="Calibri" panose="020F0502020204030204" pitchFamily="34" charset="0"/>
                <a:cs typeface="Calibri" panose="020F0502020204030204" pitchFamily="34" charset="0"/>
              </a:rPr>
              <a:t>مصطنع).</a:t>
            </a:r>
          </a:p>
          <a:p>
            <a:pPr marL="0" indent="0" algn="r" rtl="1">
              <a:buNone/>
            </a:pPr>
            <a:r>
              <a:rPr lang="ar-SA" sz="2800" dirty="0" smtClean="0">
                <a:solidFill>
                  <a:srgbClr val="FFFF00"/>
                </a:solidFill>
                <a:latin typeface="Calibri" panose="020F0502020204030204" pitchFamily="34" charset="0"/>
                <a:cs typeface="Calibri" panose="020F0502020204030204" pitchFamily="34" charset="0"/>
              </a:rPr>
              <a:t>أبرز أشكال الاحتيال في القوائم المالية: </a:t>
            </a:r>
            <a:r>
              <a:rPr lang="ar-SA" sz="2800" dirty="0">
                <a:latin typeface="Calibri" panose="020F0502020204030204" pitchFamily="34" charset="0"/>
                <a:cs typeface="Calibri" panose="020F0502020204030204" pitchFamily="34" charset="0"/>
              </a:rPr>
              <a:t>تعظيم أو تقليل الأصول </a:t>
            </a:r>
            <a:r>
              <a:rPr lang="ar-SA" sz="2800" dirty="0" smtClean="0">
                <a:latin typeface="Calibri" panose="020F0502020204030204" pitchFamily="34" charset="0"/>
                <a:cs typeface="Calibri" panose="020F0502020204030204" pitchFamily="34" charset="0"/>
              </a:rPr>
              <a:t>والإيرادات</a:t>
            </a:r>
            <a:r>
              <a:rPr lang="en-GB" sz="2800" dirty="0" smtClean="0">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وتقليل أو تعظيم الالتزامات ‏</a:t>
            </a:r>
            <a:r>
              <a:rPr lang="ar-SA" sz="2800" dirty="0" smtClean="0">
                <a:latin typeface="Calibri" panose="020F0502020204030204" pitchFamily="34" charset="0"/>
                <a:cs typeface="Calibri" panose="020F0502020204030204" pitchFamily="34" charset="0"/>
              </a:rPr>
              <a:t>والمصاريف</a:t>
            </a:r>
            <a:r>
              <a:rPr lang="en-GB" sz="2800" dirty="0" smtClean="0">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والتلاعب ‏بالافصاحات </a:t>
            </a:r>
            <a:r>
              <a:rPr lang="ar-SA" sz="2800" dirty="0" smtClean="0">
                <a:latin typeface="Calibri" panose="020F0502020204030204" pitchFamily="34" charset="0"/>
                <a:cs typeface="Calibri" panose="020F0502020204030204" pitchFamily="34" charset="0"/>
              </a:rPr>
              <a:t>المالية.</a:t>
            </a: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en-GB" sz="32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9975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A847-2EE3-DE4F-A818-F0A860728372}"/>
              </a:ext>
            </a:extLst>
          </p:cNvPr>
          <p:cNvSpPr>
            <a:spLocks noGrp="1"/>
          </p:cNvSpPr>
          <p:nvPr>
            <p:ph type="title"/>
          </p:nvPr>
        </p:nvSpPr>
        <p:spPr/>
        <p:txBody>
          <a:bodyPr/>
          <a:lstStyle/>
          <a:p>
            <a:pPr algn="ctr" rtl="1"/>
            <a:r>
              <a:rPr lang="ar-SA" dirty="0" smtClean="0">
                <a:latin typeface="Calibri" panose="020F0502020204030204" pitchFamily="34" charset="0"/>
                <a:cs typeface="Calibri" panose="020F0502020204030204" pitchFamily="34" charset="0"/>
              </a:rPr>
              <a:t>معلومات تاريخية عن الاحتيال</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5EEEBB5-E822-634C-B97E-CE3C9D73AD8F}"/>
              </a:ext>
            </a:extLst>
          </p:cNvPr>
          <p:cNvSpPr>
            <a:spLocks noGrp="1"/>
          </p:cNvSpPr>
          <p:nvPr>
            <p:ph idx="1"/>
          </p:nvPr>
        </p:nvSpPr>
        <p:spPr>
          <a:xfrm>
            <a:off x="639346" y="2339803"/>
            <a:ext cx="10554574" cy="3636511"/>
          </a:xfrm>
        </p:spPr>
        <p:txBody>
          <a:bodyPr/>
          <a:lstStyle/>
          <a:p>
            <a:pPr algn="r" rtl="1" fontAlgn="base"/>
            <a:r>
              <a:rPr lang="ar-SA" dirty="0" smtClean="0">
                <a:latin typeface="Calibri" panose="020F0502020204030204" pitchFamily="34" charset="0"/>
                <a:cs typeface="Calibri" panose="020F0502020204030204" pitchFamily="34" charset="0"/>
              </a:rPr>
              <a:t>عمليات ردع الأنشطة الاحتيالية يعود </a:t>
            </a:r>
            <a:r>
              <a:rPr lang="ar-SA" dirty="0">
                <a:latin typeface="Calibri" panose="020F0502020204030204" pitchFamily="34" charset="0"/>
                <a:cs typeface="Calibri" panose="020F0502020204030204" pitchFamily="34" charset="0"/>
              </a:rPr>
              <a:t>تاريخها </a:t>
            </a:r>
            <a:r>
              <a:rPr lang="ar-SA" dirty="0" smtClean="0">
                <a:latin typeface="Calibri" panose="020F0502020204030204" pitchFamily="34" charset="0"/>
                <a:cs typeface="Calibri" panose="020F0502020204030204" pitchFamily="34" charset="0"/>
              </a:rPr>
              <a:t>إلى </a:t>
            </a:r>
            <a:r>
              <a:rPr lang="ar-SA" dirty="0">
                <a:latin typeface="Calibri" panose="020F0502020204030204" pitchFamily="34" charset="0"/>
                <a:cs typeface="Calibri" panose="020F0502020204030204" pitchFamily="34" charset="0"/>
              </a:rPr>
              <a:t>المصريين القدامى </a:t>
            </a:r>
            <a:r>
              <a:rPr lang="ar-SA" dirty="0" smtClean="0">
                <a:latin typeface="Calibri" panose="020F0502020204030204" pitchFamily="34" charset="0"/>
                <a:cs typeface="Calibri" panose="020F0502020204030204" pitchFamily="34" charset="0"/>
              </a:rPr>
              <a:t>عن طريق ما يُعرق بـ </a:t>
            </a:r>
            <a:r>
              <a:rPr lang="ar-SA" dirty="0">
                <a:latin typeface="Calibri" panose="020F0502020204030204" pitchFamily="34" charset="0"/>
                <a:cs typeface="Calibri" panose="020F0502020204030204" pitchFamily="34" charset="0"/>
              </a:rPr>
              <a:t>(عيون وآذان </a:t>
            </a:r>
            <a:r>
              <a:rPr lang="ar-SA" dirty="0" smtClean="0">
                <a:latin typeface="Calibri" panose="020F0502020204030204" pitchFamily="34" charset="0"/>
                <a:cs typeface="Calibri" panose="020F0502020204030204" pitchFamily="34" charset="0"/>
              </a:rPr>
              <a:t>الفراعنة)، حيث كان </a:t>
            </a:r>
            <a:r>
              <a:rPr lang="ar-SA" dirty="0">
                <a:latin typeface="Calibri" panose="020F0502020204030204" pitchFamily="34" charset="0"/>
                <a:cs typeface="Calibri" panose="020F0502020204030204" pitchFamily="34" charset="0"/>
              </a:rPr>
              <a:t>يطلب من الكتاب العمل في مجموعات وتسجيل المعاملات بشكل مستقل عن بعضهم البعض كنوع من أنواع الرقابة. عملية حفظ سجلات المعاملات هذه أصبحت ذات أهمية في العصور القديمة وأصبحت تستخدم في المحاكم لحل النزاعات بين </a:t>
            </a:r>
            <a:r>
              <a:rPr lang="ar-SA" dirty="0" smtClean="0">
                <a:latin typeface="Calibri" panose="020F0502020204030204" pitchFamily="34" charset="0"/>
                <a:cs typeface="Calibri" panose="020F0502020204030204" pitchFamily="34" charset="0"/>
              </a:rPr>
              <a:t>الأطراف. </a:t>
            </a:r>
          </a:p>
          <a:p>
            <a:pPr algn="r" rtl="1" fontAlgn="base"/>
            <a:r>
              <a:rPr lang="ar-SA" dirty="0" smtClean="0">
                <a:latin typeface="Calibri" panose="020F0502020204030204" pitchFamily="34" charset="0"/>
                <a:cs typeface="Calibri" panose="020F0502020204030204" pitchFamily="34" charset="0"/>
              </a:rPr>
              <a:t>في الولايات المتحدة الأمريكية بدأ الاحتيال </a:t>
            </a:r>
            <a:r>
              <a:rPr lang="ar-SA" dirty="0">
                <a:latin typeface="Calibri" panose="020F0502020204030204" pitchFamily="34" charset="0"/>
                <a:cs typeface="Calibri" panose="020F0502020204030204" pitchFamily="34" charset="0"/>
              </a:rPr>
              <a:t>على مستوى الرحالة والمستوطنين الأوائل</a:t>
            </a:r>
          </a:p>
          <a:p>
            <a:pPr algn="r" rtl="1" fontAlgn="base"/>
            <a:r>
              <a:rPr lang="ar-SA" dirty="0">
                <a:latin typeface="Calibri" panose="020F0502020204030204" pitchFamily="34" charset="0"/>
                <a:cs typeface="Calibri" panose="020F0502020204030204" pitchFamily="34" charset="0"/>
              </a:rPr>
              <a:t>معظم الأمريكيون الأوائل كانوا مزارعين، ولذلك تمركزت حالات </a:t>
            </a:r>
            <a:r>
              <a:rPr lang="ar-SA" dirty="0" smtClean="0">
                <a:latin typeface="Calibri" panose="020F0502020204030204" pitchFamily="34" charset="0"/>
                <a:cs typeface="Calibri" panose="020F0502020204030204" pitchFamily="34" charset="0"/>
              </a:rPr>
              <a:t>الاحتيال </a:t>
            </a:r>
            <a:r>
              <a:rPr lang="ar-SA" dirty="0">
                <a:latin typeface="Calibri" panose="020F0502020204030204" pitchFamily="34" charset="0"/>
                <a:cs typeface="Calibri" panose="020F0502020204030204" pitchFamily="34" charset="0"/>
              </a:rPr>
              <a:t>حول مخططات الأراضي وكيفية الحصول عليها والتصرف فيها </a:t>
            </a:r>
          </a:p>
          <a:p>
            <a:pPr algn="r" rtl="1" fontAlgn="base"/>
            <a:r>
              <a:rPr lang="ar-SA" dirty="0">
                <a:latin typeface="Calibri" panose="020F0502020204030204" pitchFamily="34" charset="0"/>
                <a:cs typeface="Calibri" panose="020F0502020204030204" pitchFamily="34" charset="0"/>
              </a:rPr>
              <a:t>أشهر قضية غش في ذلك الوقت، كانت شراء جزيرة مانهاتن والتي تم شرائها من السكان الأصليين في ذلك الوقت (الهنود الحر) بحوالي 24$ .على الرغم من أن هذه الجزيرة سبق وآن تم بيعها مسبقاً إلى أشخاص هولنديين وبالتالي تم بيع نفس الجزيرة مرتين.</a:t>
            </a:r>
          </a:p>
          <a:p>
            <a:pPr marL="0" indent="0" algn="r" rtl="1" fontAlgn="base">
              <a:buNone/>
            </a:pPr>
            <a:endParaRPr lang="en-US" dirty="0"/>
          </a:p>
        </p:txBody>
      </p:sp>
    </p:spTree>
    <p:extLst>
      <p:ext uri="{BB962C8B-B14F-4D97-AF65-F5344CB8AC3E}">
        <p14:creationId xmlns:p14="http://schemas.microsoft.com/office/powerpoint/2010/main" val="3553188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solidFill>
                  <a:schemeClr val="tx1"/>
                </a:solidFill>
                <a:latin typeface="Calibri" panose="020F0502020204030204" pitchFamily="34" charset="0"/>
                <a:cs typeface="Calibri" panose="020F0502020204030204" pitchFamily="34" charset="0"/>
              </a:rPr>
              <a:t>الاحتيال</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الوظيفي</a:t>
            </a:r>
            <a:r>
              <a:rPr lang="ar-SA" dirty="0">
                <a:solidFill>
                  <a:schemeClr val="tx1"/>
                </a:solidFill>
                <a:latin typeface="Calibri" panose="020F0502020204030204" pitchFamily="34" charset="0"/>
                <a:cs typeface="Calibri" panose="020F0502020204030204" pitchFamily="34" charset="0"/>
              </a:rPr>
              <a:t> </a:t>
            </a:r>
            <a:r>
              <a:rPr lang="ar-SA" dirty="0" smtClean="0">
                <a:solidFill>
                  <a:srgbClr val="FF0000"/>
                </a:solidFill>
                <a:latin typeface="Calibri" panose="020F0502020204030204" pitchFamily="34" charset="0"/>
                <a:cs typeface="Calibri" panose="020F0502020204030204" pitchFamily="34" charset="0"/>
              </a:rPr>
              <a:t>(الاحتيال في القوائم المالية) </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960581EC-76E6-4845-BDE5-99C25A71A641}"/>
              </a:ext>
            </a:extLst>
          </p:cNvPr>
          <p:cNvSpPr txBox="1">
            <a:spLocks/>
          </p:cNvSpPr>
          <p:nvPr/>
        </p:nvSpPr>
        <p:spPr>
          <a:xfrm>
            <a:off x="971112" y="2374687"/>
            <a:ext cx="10554574"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rtl="1">
              <a:buFont typeface="Wingdings 2" charset="2"/>
              <a:buNone/>
            </a:pPr>
            <a:endParaRPr lang="ar-SA" sz="24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24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24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en-GB" sz="3200" dirty="0" smtClean="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837650892"/>
              </p:ext>
            </p:extLst>
          </p:nvPr>
        </p:nvGraphicFramePr>
        <p:xfrm>
          <a:off x="2031999" y="2282024"/>
          <a:ext cx="8129767" cy="3856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667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ar-SA" dirty="0" smtClean="0">
                <a:solidFill>
                  <a:srgbClr val="FF0000"/>
                </a:solidFill>
                <a:latin typeface="Calibri" panose="020F0502020204030204" pitchFamily="34" charset="0"/>
                <a:cs typeface="Calibri" panose="020F0502020204030204" pitchFamily="34" charset="0"/>
              </a:rPr>
              <a:t>مثلث الاحتيال</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p:txBody>
          <a:bodyPr>
            <a:normAutofit/>
          </a:bodyPr>
          <a:lstStyle/>
          <a:p>
            <a:pPr marL="0" indent="0" algn="ctr" rtl="1">
              <a:buNone/>
            </a:pPr>
            <a:endParaRPr lang="ar-SA" sz="2400" dirty="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2400" dirty="0" smtClean="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ar-SA" sz="3200" dirty="0">
              <a:latin typeface="Calibri" panose="020F0502020204030204" pitchFamily="34" charset="0"/>
              <a:cs typeface="Calibri" panose="020F0502020204030204" pitchFamily="34" charset="0"/>
            </a:endParaRPr>
          </a:p>
          <a:p>
            <a:pPr marL="0" indent="0" algn="ctr" rtl="1">
              <a:buNone/>
            </a:pPr>
            <a:endParaRPr lang="ar-SA" sz="3200" dirty="0" smtClean="0">
              <a:latin typeface="Calibri" panose="020F0502020204030204" pitchFamily="34" charset="0"/>
              <a:cs typeface="Calibri" panose="020F0502020204030204" pitchFamily="34" charset="0"/>
            </a:endParaRPr>
          </a:p>
          <a:p>
            <a:pPr marL="0" indent="0" algn="ctr" rtl="1">
              <a:buNone/>
            </a:pPr>
            <a:endParaRPr lang="en-GB" sz="3200" dirty="0" smtClean="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960581EC-76E6-4845-BDE5-99C25A71A641}"/>
              </a:ext>
            </a:extLst>
          </p:cNvPr>
          <p:cNvSpPr txBox="1">
            <a:spLocks/>
          </p:cNvSpPr>
          <p:nvPr/>
        </p:nvSpPr>
        <p:spPr>
          <a:xfrm>
            <a:off x="971112" y="2374687"/>
            <a:ext cx="10554574"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rtl="1">
              <a:buFont typeface="Wingdings 2" charset="2"/>
              <a:buNone/>
            </a:pPr>
            <a:endParaRPr lang="ar-SA" sz="24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24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24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ar-SA" sz="3200" dirty="0" smtClean="0">
              <a:latin typeface="Calibri" panose="020F0502020204030204" pitchFamily="34" charset="0"/>
              <a:cs typeface="Calibri" panose="020F0502020204030204" pitchFamily="34" charset="0"/>
            </a:endParaRPr>
          </a:p>
          <a:p>
            <a:pPr marL="0" indent="0" algn="ctr" rtl="1">
              <a:buFont typeface="Wingdings 2" charset="2"/>
              <a:buNone/>
            </a:pPr>
            <a:endParaRPr lang="en-GB" sz="3200" dirty="0" smtClean="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343" y="2374687"/>
            <a:ext cx="4552257" cy="3940637"/>
          </a:xfrm>
          <a:prstGeom prst="rect">
            <a:avLst/>
          </a:prstGeom>
        </p:spPr>
      </p:pic>
    </p:spTree>
    <p:extLst>
      <p:ext uri="{BB962C8B-B14F-4D97-AF65-F5344CB8AC3E}">
        <p14:creationId xmlns:p14="http://schemas.microsoft.com/office/powerpoint/2010/main" val="701859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sz="2400" dirty="0">
                <a:latin typeface="Calibri" panose="020F0502020204030204" pitchFamily="34" charset="0"/>
                <a:cs typeface="Calibri" panose="020F0502020204030204" pitchFamily="34" charset="0"/>
              </a:rPr>
              <a:t>وضع ضوابط داخلية قوية لمنع الاحتيال واكتشافه والاستجابة </a:t>
            </a:r>
            <a:r>
              <a:rPr lang="ar-SA" sz="2400" dirty="0" smtClean="0">
                <a:latin typeface="Calibri" panose="020F0502020204030204" pitchFamily="34" charset="0"/>
                <a:cs typeface="Calibri" panose="020F0502020204030204" pitchFamily="34" charset="0"/>
              </a:rPr>
              <a:t>له (نظام رقابة داخلية قوي).</a:t>
            </a:r>
            <a:endParaRPr lang="en-GB" sz="2400" dirty="0" smtClean="0">
              <a:latin typeface="Calibri" panose="020F0502020204030204" pitchFamily="34" charset="0"/>
              <a:cs typeface="Calibri" panose="020F0502020204030204" pitchFamily="34" charset="0"/>
            </a:endParaRPr>
          </a:p>
          <a:p>
            <a:pPr algn="r" rtl="1"/>
            <a:r>
              <a:rPr lang="ar-SA" sz="2400" dirty="0" smtClean="0">
                <a:latin typeface="Calibri" panose="020F0502020204030204" pitchFamily="34" charset="0"/>
                <a:cs typeface="Calibri" panose="020F0502020204030204" pitchFamily="34" charset="0"/>
              </a:rPr>
              <a:t>ضبط </a:t>
            </a:r>
            <a:r>
              <a:rPr lang="ar-SA" sz="2400" dirty="0">
                <a:latin typeface="Calibri" panose="020F0502020204030204" pitchFamily="34" charset="0"/>
                <a:cs typeface="Calibri" panose="020F0502020204030204" pitchFamily="34" charset="0"/>
              </a:rPr>
              <a:t>النغمة من الأعلى. يجب أن </a:t>
            </a:r>
            <a:r>
              <a:rPr lang="ar-SA" sz="2400" dirty="0" smtClean="0">
                <a:latin typeface="Calibri" panose="020F0502020204030204" pitchFamily="34" charset="0"/>
                <a:cs typeface="Calibri" panose="020F0502020204030204" pitchFamily="34" charset="0"/>
              </a:rPr>
              <a:t>تعكس </a:t>
            </a:r>
            <a:r>
              <a:rPr lang="ar-SA" sz="2400" dirty="0">
                <a:latin typeface="Calibri" panose="020F0502020204030204" pitchFamily="34" charset="0"/>
                <a:cs typeface="Calibri" panose="020F0502020204030204" pitchFamily="34" charset="0"/>
              </a:rPr>
              <a:t>الإدارة أمثلة أخلاقية مناسبة للموظفين</a:t>
            </a:r>
            <a:r>
              <a:rPr lang="ar-SA" sz="2400" dirty="0" smtClean="0">
                <a:latin typeface="Calibri" panose="020F0502020204030204" pitchFamily="34" charset="0"/>
                <a:cs typeface="Calibri" panose="020F0502020204030204" pitchFamily="34" charset="0"/>
              </a:rPr>
              <a:t>.</a:t>
            </a:r>
            <a:endParaRPr lang="en-GB" sz="2400" dirty="0" smtClean="0">
              <a:latin typeface="Calibri" panose="020F0502020204030204" pitchFamily="34" charset="0"/>
              <a:cs typeface="Calibri" panose="020F0502020204030204" pitchFamily="34" charset="0"/>
            </a:endParaRPr>
          </a:p>
          <a:p>
            <a:pPr algn="r" rtl="1"/>
            <a:r>
              <a:rPr lang="ar-SA" sz="2400" dirty="0" smtClean="0">
                <a:latin typeface="Calibri" panose="020F0502020204030204" pitchFamily="34" charset="0"/>
                <a:cs typeface="Calibri" panose="020F0502020204030204" pitchFamily="34" charset="0"/>
              </a:rPr>
              <a:t>وضع </a:t>
            </a:r>
            <a:r>
              <a:rPr lang="ar-SA" sz="2400" dirty="0">
                <a:latin typeface="Calibri" panose="020F0502020204030204" pitchFamily="34" charset="0"/>
                <a:cs typeface="Calibri" panose="020F0502020204030204" pitchFamily="34" charset="0"/>
              </a:rPr>
              <a:t>سياسات وإجراءات مكتوبة للموظفين </a:t>
            </a:r>
            <a:r>
              <a:rPr lang="ar-SA" sz="2400" dirty="0" smtClean="0">
                <a:latin typeface="Calibri" panose="020F0502020204030204" pitchFamily="34" charset="0"/>
                <a:cs typeface="Calibri" panose="020F0502020204030204" pitchFamily="34" charset="0"/>
              </a:rPr>
              <a:t>للمتابعة </a:t>
            </a:r>
            <a:r>
              <a:rPr lang="ar-SA" sz="2400" dirty="0">
                <a:latin typeface="Calibri" panose="020F0502020204030204" pitchFamily="34" charset="0"/>
                <a:cs typeface="Calibri" panose="020F0502020204030204" pitchFamily="34" charset="0"/>
              </a:rPr>
              <a:t>والتأكد من مراجعتها </a:t>
            </a:r>
            <a:r>
              <a:rPr lang="ar-SA" sz="2400" dirty="0" smtClean="0">
                <a:latin typeface="Calibri" panose="020F0502020204030204" pitchFamily="34" charset="0"/>
                <a:cs typeface="Calibri" panose="020F0502020204030204" pitchFamily="34" charset="0"/>
              </a:rPr>
              <a:t>بانتظام</a:t>
            </a:r>
            <a:r>
              <a:rPr lang="en-GB" sz="2400" dirty="0" smtClean="0">
                <a:latin typeface="Calibri" panose="020F0502020204030204" pitchFamily="34" charset="0"/>
                <a:cs typeface="Calibri" panose="020F0502020204030204" pitchFamily="34" charset="0"/>
              </a:rPr>
              <a:t> </a:t>
            </a:r>
            <a:r>
              <a:rPr lang="ar-SA" sz="2400" dirty="0" smtClean="0">
                <a:latin typeface="Calibri" panose="020F0502020204030204" pitchFamily="34" charset="0"/>
                <a:cs typeface="Calibri" panose="020F0502020204030204" pitchFamily="34" charset="0"/>
              </a:rPr>
              <a:t> (نظام حوكمة قوي).</a:t>
            </a:r>
          </a:p>
          <a:p>
            <a:pPr algn="r" rtl="1"/>
            <a:r>
              <a:rPr lang="ar-SA" sz="2400" dirty="0" smtClean="0">
                <a:latin typeface="Calibri" panose="020F0502020204030204" pitchFamily="34" charset="0"/>
                <a:cs typeface="Calibri" panose="020F0502020204030204" pitchFamily="34" charset="0"/>
              </a:rPr>
              <a:t>توفير </a:t>
            </a:r>
            <a:r>
              <a:rPr lang="ar-SA" sz="2400" dirty="0">
                <a:latin typeface="Calibri" panose="020F0502020204030204" pitchFamily="34" charset="0"/>
                <a:cs typeface="Calibri" panose="020F0502020204030204" pitchFamily="34" charset="0"/>
              </a:rPr>
              <a:t>التدريب </a:t>
            </a:r>
            <a:r>
              <a:rPr lang="ar-SA" sz="2400" dirty="0" smtClean="0">
                <a:latin typeface="Calibri" panose="020F0502020204030204" pitchFamily="34" charset="0"/>
                <a:cs typeface="Calibri" panose="020F0502020204030204" pitchFamily="34" charset="0"/>
              </a:rPr>
              <a:t>ووسائل الاتصال الفعال </a:t>
            </a:r>
            <a:r>
              <a:rPr lang="ar-SA" sz="2400" dirty="0">
                <a:latin typeface="Calibri" panose="020F0502020204030204" pitchFamily="34" charset="0"/>
                <a:cs typeface="Calibri" panose="020F0502020204030204" pitchFamily="34" charset="0"/>
              </a:rPr>
              <a:t>للتأكد من أن كل موظف على دراية بما </a:t>
            </a:r>
            <a:r>
              <a:rPr lang="ar-SA" sz="2400" dirty="0" smtClean="0">
                <a:latin typeface="Calibri" panose="020F0502020204030204" pitchFamily="34" charset="0"/>
                <a:cs typeface="Calibri" panose="020F0502020204030204" pitchFamily="34" charset="0"/>
              </a:rPr>
              <a:t>قد يشكل </a:t>
            </a:r>
            <a:r>
              <a:rPr lang="ar-SA" sz="2400" dirty="0">
                <a:latin typeface="Calibri" panose="020F0502020204030204" pitchFamily="34" charset="0"/>
                <a:cs typeface="Calibri" panose="020F0502020204030204" pitchFamily="34" charset="0"/>
              </a:rPr>
              <a:t>نشاطًا احتياليًا وما هي العواقب</a:t>
            </a:r>
            <a:r>
              <a:rPr lang="ar-SA" sz="2400" dirty="0" smtClean="0">
                <a:latin typeface="Calibri" panose="020F0502020204030204" pitchFamily="34" charset="0"/>
                <a:cs typeface="Calibri" panose="020F0502020204030204" pitchFamily="34" charset="0"/>
              </a:rPr>
              <a:t>.</a:t>
            </a:r>
          </a:p>
          <a:p>
            <a:pPr algn="r" rtl="1"/>
            <a:r>
              <a:rPr lang="ar-SA" sz="2400" dirty="0" smtClean="0">
                <a:latin typeface="Calibri" panose="020F0502020204030204" pitchFamily="34" charset="0"/>
                <a:cs typeface="Calibri" panose="020F0502020204030204" pitchFamily="34" charset="0"/>
              </a:rPr>
              <a:t>التأكد </a:t>
            </a:r>
            <a:r>
              <a:rPr lang="ar-SA" sz="2400" dirty="0">
                <a:latin typeface="Calibri" panose="020F0502020204030204" pitchFamily="34" charset="0"/>
                <a:cs typeface="Calibri" panose="020F0502020204030204" pitchFamily="34" charset="0"/>
              </a:rPr>
              <a:t>من أن الموظفين يعرفون ما يجب عليهم فعله إذا اشتبهوا في وجود احتيال </a:t>
            </a:r>
            <a:r>
              <a:rPr lang="ar-SA" sz="2400" dirty="0" smtClean="0">
                <a:latin typeface="Calibri" panose="020F0502020204030204" pitchFamily="34" charset="0"/>
                <a:cs typeface="Calibri" panose="020F0502020204030204" pitchFamily="34" charset="0"/>
              </a:rPr>
              <a:t>وآلية </a:t>
            </a:r>
            <a:r>
              <a:rPr lang="ar-SA" sz="2400" dirty="0">
                <a:latin typeface="Calibri" panose="020F0502020204030204" pitchFamily="34" charset="0"/>
                <a:cs typeface="Calibri" panose="020F0502020204030204" pitchFamily="34" charset="0"/>
              </a:rPr>
              <a:t>الإبلاغ عنه.</a:t>
            </a:r>
            <a:endParaRPr lang="en-GB" sz="24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E2ABF6CA-338E-2A44-99BB-D43C56AB509D}"/>
              </a:ext>
            </a:extLst>
          </p:cNvPr>
          <p:cNvSpPr>
            <a:spLocks noGrp="1"/>
          </p:cNvSpPr>
          <p:nvPr>
            <p:ph type="title"/>
          </p:nvPr>
        </p:nvSpPr>
        <p:spPr>
          <a:xfrm>
            <a:off x="810000" y="447188"/>
            <a:ext cx="10571998" cy="970450"/>
          </a:xfrm>
        </p:spPr>
        <p:txBody>
          <a:bodyPr/>
          <a:lstStyle/>
          <a:p>
            <a:pPr algn="ctr" rtl="1"/>
            <a:r>
              <a:rPr lang="en-GB" dirty="0" err="1">
                <a:solidFill>
                  <a:schemeClr val="tx1"/>
                </a:solidFill>
                <a:latin typeface="Calibri" panose="020F0502020204030204" pitchFamily="34" charset="0"/>
                <a:cs typeface="Calibri" panose="020F0502020204030204" pitchFamily="34" charset="0"/>
              </a:rPr>
              <a:t>الاحتيال</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الوظيفي</a:t>
            </a:r>
            <a:r>
              <a:rPr lang="ar-SA" dirty="0">
                <a:solidFill>
                  <a:schemeClr val="tx1"/>
                </a:solidFill>
                <a:latin typeface="Calibri" panose="020F0502020204030204" pitchFamily="34" charset="0"/>
                <a:cs typeface="Calibri" panose="020F0502020204030204" pitchFamily="34" charset="0"/>
              </a:rPr>
              <a:t> </a:t>
            </a:r>
            <a:r>
              <a:rPr lang="ar-SA" dirty="0">
                <a:solidFill>
                  <a:srgbClr val="FF0000"/>
                </a:solidFill>
                <a:latin typeface="Calibri" panose="020F0502020204030204" pitchFamily="34" charset="0"/>
                <a:cs typeface="Calibri" panose="020F0502020204030204" pitchFamily="34" charset="0"/>
              </a:rPr>
              <a:t>(</a:t>
            </a:r>
            <a:r>
              <a:rPr lang="ar-SA" dirty="0" smtClean="0">
                <a:solidFill>
                  <a:srgbClr val="FF0000"/>
                </a:solidFill>
                <a:latin typeface="Calibri" panose="020F0502020204030204" pitchFamily="34" charset="0"/>
                <a:cs typeface="Calibri" panose="020F0502020204030204" pitchFamily="34" charset="0"/>
              </a:rPr>
              <a:t>الردع)</a:t>
            </a: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970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r" rtl="1"/>
            <a:r>
              <a:rPr lang="ar-SA" sz="2400" dirty="0">
                <a:latin typeface="Calibri" panose="020F0502020204030204" pitchFamily="34" charset="0"/>
                <a:cs typeface="Calibri" panose="020F0502020204030204" pitchFamily="34" charset="0"/>
              </a:rPr>
              <a:t>إجراء عمليات جرد المخزون على أساس منتظم والتحقق من سجل الأصول</a:t>
            </a:r>
            <a:r>
              <a:rPr lang="ar-SA" sz="2400" dirty="0" smtClean="0">
                <a:latin typeface="Calibri" panose="020F0502020204030204" pitchFamily="34" charset="0"/>
                <a:cs typeface="Calibri" panose="020F0502020204030204" pitchFamily="34" charset="0"/>
              </a:rPr>
              <a:t>.</a:t>
            </a:r>
          </a:p>
          <a:p>
            <a:pPr algn="r" rtl="1"/>
            <a:r>
              <a:rPr lang="ar-SA" sz="2400" dirty="0" smtClean="0">
                <a:latin typeface="Calibri" panose="020F0502020204030204" pitchFamily="34" charset="0"/>
                <a:cs typeface="Calibri" panose="020F0502020204030204" pitchFamily="34" charset="0"/>
              </a:rPr>
              <a:t>مراجعة </a:t>
            </a:r>
            <a:r>
              <a:rPr lang="ar-SA" sz="2400" dirty="0">
                <a:latin typeface="Calibri" panose="020F0502020204030204" pitchFamily="34" charset="0"/>
                <a:cs typeface="Calibri" panose="020F0502020204030204" pitchFamily="34" charset="0"/>
              </a:rPr>
              <a:t>المشتريات لتحليل الاتجاه والتحقيق في </a:t>
            </a:r>
            <a:r>
              <a:rPr lang="ar-SA" sz="2400" dirty="0" smtClean="0">
                <a:latin typeface="Calibri" panose="020F0502020204030204" pitchFamily="34" charset="0"/>
                <a:cs typeface="Calibri" panose="020F0502020204030204" pitchFamily="34" charset="0"/>
              </a:rPr>
              <a:t>المخالفات إن وجدت.</a:t>
            </a:r>
          </a:p>
          <a:p>
            <a:pPr algn="r" rtl="1"/>
            <a:r>
              <a:rPr lang="ar-SA" sz="2400" dirty="0" smtClean="0">
                <a:latin typeface="Calibri" panose="020F0502020204030204" pitchFamily="34" charset="0"/>
                <a:cs typeface="Calibri" panose="020F0502020204030204" pitchFamily="34" charset="0"/>
              </a:rPr>
              <a:t>إجراء </a:t>
            </a:r>
            <a:r>
              <a:rPr lang="ar-SA" sz="2400" dirty="0">
                <a:latin typeface="Calibri" panose="020F0502020204030204" pitchFamily="34" charset="0"/>
                <a:cs typeface="Calibri" panose="020F0502020204030204" pitchFamily="34" charset="0"/>
              </a:rPr>
              <a:t>مطابقة ثلاثية للفاتورة وأمر الشراء وتقرير الاستلام للتأكد من أن المنظمة تدفع مقابل عمليات الشراء الصحيحة والشرعية</a:t>
            </a:r>
            <a:r>
              <a:rPr lang="ar-SA" sz="2400" dirty="0" smtClean="0">
                <a:latin typeface="Calibri" panose="020F0502020204030204" pitchFamily="34" charset="0"/>
                <a:cs typeface="Calibri" panose="020F0502020204030204" pitchFamily="34" charset="0"/>
              </a:rPr>
              <a:t>.</a:t>
            </a:r>
          </a:p>
          <a:p>
            <a:pPr algn="r" rtl="1"/>
            <a:r>
              <a:rPr lang="ar-SA" sz="2400" dirty="0" smtClean="0">
                <a:latin typeface="Calibri" panose="020F0502020204030204" pitchFamily="34" charset="0"/>
                <a:cs typeface="Calibri" panose="020F0502020204030204" pitchFamily="34" charset="0"/>
              </a:rPr>
              <a:t>الوصول </a:t>
            </a:r>
            <a:r>
              <a:rPr lang="ar-SA" sz="2400" dirty="0">
                <a:latin typeface="Calibri" panose="020F0502020204030204" pitchFamily="34" charset="0"/>
                <a:cs typeface="Calibri" panose="020F0502020204030204" pitchFamily="34" charset="0"/>
              </a:rPr>
              <a:t>الآمن إلى المعدات المادية.ضع في اعتبارك فصل </a:t>
            </a:r>
            <a:r>
              <a:rPr lang="ar-SA" sz="2400" dirty="0" smtClean="0">
                <a:latin typeface="Calibri" panose="020F0502020204030204" pitchFamily="34" charset="0"/>
                <a:cs typeface="Calibri" panose="020F0502020204030204" pitchFamily="34" charset="0"/>
              </a:rPr>
              <a:t>الطلب </a:t>
            </a:r>
            <a:r>
              <a:rPr lang="ar-SA" sz="2400" dirty="0">
                <a:latin typeface="Calibri" panose="020F0502020204030204" pitchFamily="34" charset="0"/>
                <a:cs typeface="Calibri" panose="020F0502020204030204" pitchFamily="34" charset="0"/>
              </a:rPr>
              <a:t>عن استلام الإمدادات </a:t>
            </a:r>
            <a:r>
              <a:rPr lang="ar-SA" sz="2400" dirty="0" smtClean="0">
                <a:latin typeface="Calibri" panose="020F0502020204030204" pitchFamily="34" charset="0"/>
                <a:cs typeface="Calibri" panose="020F0502020204030204" pitchFamily="34" charset="0"/>
              </a:rPr>
              <a:t>وإدارتها بحيث لا يكون المسؤول عنها موظف واحد، وذلك </a:t>
            </a:r>
            <a:r>
              <a:rPr lang="ar-SA" sz="2400" dirty="0">
                <a:latin typeface="Calibri" panose="020F0502020204030204" pitchFamily="34" charset="0"/>
                <a:cs typeface="Calibri" panose="020F0502020204030204" pitchFamily="34" charset="0"/>
              </a:rPr>
              <a:t>لزيادة عدد نقاط الاتصال</a:t>
            </a:r>
            <a:r>
              <a:rPr lang="ar-SA" sz="2400" dirty="0" smtClean="0">
                <a:latin typeface="Calibri" panose="020F0502020204030204" pitchFamily="34" charset="0"/>
                <a:cs typeface="Calibri" panose="020F0502020204030204" pitchFamily="34" charset="0"/>
              </a:rPr>
              <a:t>.</a:t>
            </a:r>
          </a:p>
          <a:p>
            <a:pPr algn="r" rtl="1"/>
            <a:r>
              <a:rPr lang="ar-SA" sz="2400" dirty="0" smtClean="0">
                <a:latin typeface="Calibri" panose="020F0502020204030204" pitchFamily="34" charset="0"/>
                <a:cs typeface="Calibri" panose="020F0502020204030204" pitchFamily="34" charset="0"/>
              </a:rPr>
              <a:t>التخزين </a:t>
            </a:r>
            <a:r>
              <a:rPr lang="ar-SA" sz="2400" dirty="0">
                <a:latin typeface="Calibri" panose="020F0502020204030204" pitchFamily="34" charset="0"/>
                <a:cs typeface="Calibri" panose="020F0502020204030204" pitchFamily="34" charset="0"/>
              </a:rPr>
              <a:t>المقفل وجرد المخزون المنتظم للإمدادات باهظة </a:t>
            </a:r>
            <a:r>
              <a:rPr lang="ar-SA" sz="2400" dirty="0" smtClean="0">
                <a:latin typeface="Calibri" panose="020F0502020204030204" pitchFamily="34" charset="0"/>
                <a:cs typeface="Calibri" panose="020F0502020204030204" pitchFamily="34" charset="0"/>
              </a:rPr>
              <a:t>الثمن حدد </a:t>
            </a:r>
            <a:r>
              <a:rPr lang="ar-SA" sz="2400" dirty="0">
                <a:latin typeface="Calibri" panose="020F0502020204030204" pitchFamily="34" charset="0"/>
                <a:cs typeface="Calibri" panose="020F0502020204030204" pitchFamily="34" charset="0"/>
              </a:rPr>
              <a:t>طلب المنتجات عالية التكلفة بما لا يزيد عن عنصرين ، أحدهما للاستخدام والآخر للنسخ الاحتياطي</a:t>
            </a:r>
            <a:r>
              <a:rPr lang="ar-SA" sz="2400" dirty="0" smtClean="0">
                <a:latin typeface="Calibri" panose="020F0502020204030204" pitchFamily="34" charset="0"/>
                <a:cs typeface="Calibri" panose="020F0502020204030204" pitchFamily="34" charset="0"/>
              </a:rPr>
              <a:t>.</a:t>
            </a:r>
          </a:p>
          <a:p>
            <a:pPr algn="r" rtl="1"/>
            <a:r>
              <a:rPr lang="ar-SA" sz="2400" dirty="0" smtClean="0">
                <a:latin typeface="Calibri" panose="020F0502020204030204" pitchFamily="34" charset="0"/>
                <a:cs typeface="Calibri" panose="020F0502020204030204" pitchFamily="34" charset="0"/>
              </a:rPr>
              <a:t>الاحتفاظ </a:t>
            </a:r>
            <a:r>
              <a:rPr lang="ar-SA" sz="2400" dirty="0">
                <a:latin typeface="Calibri" panose="020F0502020204030204" pitchFamily="34" charset="0"/>
                <a:cs typeface="Calibri" panose="020F0502020204030204" pitchFamily="34" charset="0"/>
              </a:rPr>
              <a:t>ومراجعة الوثائق </a:t>
            </a:r>
            <a:r>
              <a:rPr lang="ar-SA" sz="2400" dirty="0" smtClean="0">
                <a:latin typeface="Calibri" panose="020F0502020204030204" pitchFamily="34" charset="0"/>
                <a:cs typeface="Calibri" panose="020F0502020204030204" pitchFamily="34" charset="0"/>
              </a:rPr>
              <a:t>الداعمة لعمليات المالية التي تتم داخل المنظمة.</a:t>
            </a:r>
          </a:p>
          <a:p>
            <a:pPr algn="r" rtl="1"/>
            <a:r>
              <a:rPr lang="ar-SA" sz="2400" dirty="0" smtClean="0">
                <a:latin typeface="Calibri" panose="020F0502020204030204" pitchFamily="34" charset="0"/>
                <a:cs typeface="Calibri" panose="020F0502020204030204" pitchFamily="34" charset="0"/>
              </a:rPr>
              <a:t>تنفيذ </a:t>
            </a:r>
            <a:r>
              <a:rPr lang="ar-SA" sz="2400" dirty="0">
                <a:latin typeface="Calibri" panose="020F0502020204030204" pitchFamily="34" charset="0"/>
                <a:cs typeface="Calibri" panose="020F0502020204030204" pitchFamily="34" charset="0"/>
              </a:rPr>
              <a:t>رقابة </a:t>
            </a:r>
            <a:r>
              <a:rPr lang="ar-SA" sz="2400" dirty="0" smtClean="0">
                <a:latin typeface="Calibri" panose="020F0502020204030204" pitchFamily="34" charset="0"/>
                <a:cs typeface="Calibri" panose="020F0502020204030204" pitchFamily="34" charset="0"/>
              </a:rPr>
              <a:t>ومراجعة </a:t>
            </a:r>
            <a:r>
              <a:rPr lang="ar-SA" sz="2400" dirty="0">
                <a:latin typeface="Calibri" panose="020F0502020204030204" pitchFamily="34" charset="0"/>
                <a:cs typeface="Calibri" panose="020F0502020204030204" pitchFamily="34" charset="0"/>
              </a:rPr>
              <a:t>الميزانية </a:t>
            </a:r>
            <a:r>
              <a:rPr lang="ar-SA" sz="2400" dirty="0" smtClean="0">
                <a:latin typeface="Calibri" panose="020F0502020204030204" pitchFamily="34" charset="0"/>
                <a:cs typeface="Calibri" panose="020F0502020204030204" pitchFamily="34" charset="0"/>
              </a:rPr>
              <a:t>والموازنات التقديرية والتحقيق في أسباب الانحرافات .</a:t>
            </a:r>
          </a:p>
          <a:p>
            <a:pPr algn="r" rtl="1"/>
            <a:r>
              <a:rPr lang="ar-SA" sz="2400" dirty="0" smtClean="0">
                <a:latin typeface="Calibri" panose="020F0502020204030204" pitchFamily="34" charset="0"/>
                <a:cs typeface="Calibri" panose="020F0502020204030204" pitchFamily="34" charset="0"/>
              </a:rPr>
              <a:t>فصل </a:t>
            </a:r>
            <a:r>
              <a:rPr lang="ar-SA" sz="2400" dirty="0">
                <a:latin typeface="Calibri" panose="020F0502020204030204" pitchFamily="34" charset="0"/>
                <a:cs typeface="Calibri" panose="020F0502020204030204" pitchFamily="34" charset="0"/>
              </a:rPr>
              <a:t>وظائف معالجة النقد إلى أفراد مختلفين: التفويض والتسجيل والحفظ</a:t>
            </a:r>
            <a:r>
              <a:rPr lang="ar-SA" sz="2400" dirty="0" smtClean="0">
                <a:latin typeface="Calibri" panose="020F0502020204030204" pitchFamily="34" charset="0"/>
                <a:cs typeface="Calibri" panose="020F0502020204030204" pitchFamily="34" charset="0"/>
              </a:rPr>
              <a:t>.</a:t>
            </a:r>
          </a:p>
          <a:p>
            <a:pPr algn="r" rtl="1"/>
            <a:r>
              <a:rPr lang="ar-SA" sz="2400" dirty="0" smtClean="0">
                <a:latin typeface="Calibri" panose="020F0502020204030204" pitchFamily="34" charset="0"/>
                <a:cs typeface="Calibri" panose="020F0502020204030204" pitchFamily="34" charset="0"/>
              </a:rPr>
              <a:t>الاستعانة بخبراء في المحاسبة والمراجعة القضائية للمساعدة في اكتشاف أي شبهات جنائية ذات طبيعة مالية.</a:t>
            </a:r>
            <a:endParaRPr lang="en-GB" sz="24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E2ABF6CA-338E-2A44-99BB-D43C56AB509D}"/>
              </a:ext>
            </a:extLst>
          </p:cNvPr>
          <p:cNvSpPr>
            <a:spLocks noGrp="1"/>
          </p:cNvSpPr>
          <p:nvPr>
            <p:ph type="title"/>
          </p:nvPr>
        </p:nvSpPr>
        <p:spPr>
          <a:xfrm>
            <a:off x="810000" y="447188"/>
            <a:ext cx="10571998" cy="970450"/>
          </a:xfrm>
        </p:spPr>
        <p:txBody>
          <a:bodyPr/>
          <a:lstStyle/>
          <a:p>
            <a:pPr algn="ctr" rtl="1"/>
            <a:r>
              <a:rPr lang="en-GB" dirty="0" err="1">
                <a:solidFill>
                  <a:schemeClr val="tx1"/>
                </a:solidFill>
                <a:latin typeface="Calibri" panose="020F0502020204030204" pitchFamily="34" charset="0"/>
                <a:cs typeface="Calibri" panose="020F0502020204030204" pitchFamily="34" charset="0"/>
              </a:rPr>
              <a:t>الاحتيال</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الوظيفي</a:t>
            </a:r>
            <a:r>
              <a:rPr lang="ar-SA" dirty="0">
                <a:solidFill>
                  <a:schemeClr val="tx1"/>
                </a:solidFill>
                <a:latin typeface="Calibri" panose="020F0502020204030204" pitchFamily="34" charset="0"/>
                <a:cs typeface="Calibri" panose="020F0502020204030204" pitchFamily="34" charset="0"/>
              </a:rPr>
              <a:t> </a:t>
            </a:r>
            <a:r>
              <a:rPr lang="ar-SA" dirty="0">
                <a:solidFill>
                  <a:srgbClr val="FF0000"/>
                </a:solidFill>
                <a:latin typeface="Calibri" panose="020F0502020204030204" pitchFamily="34" charset="0"/>
                <a:cs typeface="Calibri" panose="020F0502020204030204" pitchFamily="34" charset="0"/>
              </a:rPr>
              <a:t>(</a:t>
            </a:r>
            <a:r>
              <a:rPr lang="ar-SA" dirty="0" smtClean="0">
                <a:solidFill>
                  <a:srgbClr val="FF0000"/>
                </a:solidFill>
                <a:latin typeface="Calibri" panose="020F0502020204030204" pitchFamily="34" charset="0"/>
                <a:cs typeface="Calibri" panose="020F0502020204030204" pitchFamily="34" charset="0"/>
              </a:rPr>
              <a:t>الاكتشاف)</a:t>
            </a: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4029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dirty="0">
                <a:latin typeface="Calibri" panose="020F0502020204030204" pitchFamily="34" charset="0"/>
                <a:cs typeface="Calibri" panose="020F0502020204030204" pitchFamily="34" charset="0"/>
              </a:rPr>
              <a:t>إذا كنت تشك في وجود نشاط احتيالي </a:t>
            </a:r>
            <a:r>
              <a:rPr lang="ar-SA" dirty="0" smtClean="0">
                <a:latin typeface="Calibri" panose="020F0502020204030204" pitchFamily="34" charset="0"/>
                <a:cs typeface="Calibri" panose="020F0502020204030204" pitchFamily="34" charset="0"/>
              </a:rPr>
              <a:t>من الممكن أن يضر بأداء وسمعة المنظمة أخبر </a:t>
            </a:r>
            <a:r>
              <a:rPr lang="ar-SA" dirty="0">
                <a:latin typeface="Calibri" panose="020F0502020204030204" pitchFamily="34" charset="0"/>
                <a:cs typeface="Calibri" panose="020F0502020204030204" pitchFamily="34" charset="0"/>
              </a:rPr>
              <a:t>مشرفك المباشر ، ما لم تشك في </a:t>
            </a:r>
            <a:r>
              <a:rPr lang="ar-SA" dirty="0" smtClean="0">
                <a:latin typeface="Calibri" panose="020F0502020204030204" pitchFamily="34" charset="0"/>
                <a:cs typeface="Calibri" panose="020F0502020204030204" pitchFamily="34" charset="0"/>
              </a:rPr>
              <a:t>تورطه.</a:t>
            </a:r>
          </a:p>
          <a:p>
            <a:pPr algn="r" rtl="1"/>
            <a:r>
              <a:rPr lang="ar-SA" dirty="0" smtClean="0">
                <a:latin typeface="Calibri" panose="020F0502020204030204" pitchFamily="34" charset="0"/>
                <a:cs typeface="Calibri" panose="020F0502020204030204" pitchFamily="34" charset="0"/>
              </a:rPr>
              <a:t>إذا لزم الأمر تواصل مع الجهات الرقابية المعنية بمكافحة الفساد الإداري والمالي (نزاهة).</a:t>
            </a:r>
          </a:p>
          <a:p>
            <a:pPr algn="r" rtl="1"/>
            <a:endParaRPr lang="ar-SA" sz="2400" dirty="0">
              <a:latin typeface="Calibri" panose="020F0502020204030204" pitchFamily="34" charset="0"/>
              <a:cs typeface="Calibri" panose="020F0502020204030204" pitchFamily="34" charset="0"/>
            </a:endParaRPr>
          </a:p>
          <a:p>
            <a:pPr algn="r" rtl="1"/>
            <a:endParaRPr lang="ar-SA" sz="2400" dirty="0" smtClean="0">
              <a:latin typeface="Calibri" panose="020F0502020204030204" pitchFamily="34" charset="0"/>
              <a:cs typeface="Calibri" panose="020F0502020204030204" pitchFamily="34" charset="0"/>
            </a:endParaRPr>
          </a:p>
          <a:p>
            <a:pPr marL="0" indent="0" algn="r" rtl="1">
              <a:buNone/>
            </a:pPr>
            <a:endParaRPr lang="ar-SA" sz="2400" dirty="0" smtClean="0">
              <a:latin typeface="Calibri" panose="020F0502020204030204" pitchFamily="34" charset="0"/>
              <a:cs typeface="Calibri" panose="020F0502020204030204" pitchFamily="34" charset="0"/>
            </a:endParaRPr>
          </a:p>
          <a:p>
            <a:pPr marL="0" indent="0" algn="r" rtl="1">
              <a:buNone/>
            </a:pPr>
            <a:endParaRPr lang="en-GB" sz="24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E2ABF6CA-338E-2A44-99BB-D43C56AB509D}"/>
              </a:ext>
            </a:extLst>
          </p:cNvPr>
          <p:cNvSpPr>
            <a:spLocks noGrp="1"/>
          </p:cNvSpPr>
          <p:nvPr>
            <p:ph type="title"/>
          </p:nvPr>
        </p:nvSpPr>
        <p:spPr>
          <a:xfrm>
            <a:off x="810000" y="447188"/>
            <a:ext cx="10571998" cy="970450"/>
          </a:xfrm>
        </p:spPr>
        <p:txBody>
          <a:bodyPr/>
          <a:lstStyle/>
          <a:p>
            <a:pPr algn="ctr" rtl="1"/>
            <a:r>
              <a:rPr lang="en-GB" dirty="0" err="1">
                <a:solidFill>
                  <a:schemeClr val="tx1"/>
                </a:solidFill>
                <a:latin typeface="Calibri" panose="020F0502020204030204" pitchFamily="34" charset="0"/>
                <a:cs typeface="Calibri" panose="020F0502020204030204" pitchFamily="34" charset="0"/>
              </a:rPr>
              <a:t>الاحتيال</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الوظيفي</a:t>
            </a:r>
            <a:r>
              <a:rPr lang="ar-SA" dirty="0">
                <a:solidFill>
                  <a:schemeClr val="tx1"/>
                </a:solidFill>
                <a:latin typeface="Calibri" panose="020F0502020204030204" pitchFamily="34" charset="0"/>
                <a:cs typeface="Calibri" panose="020F0502020204030204" pitchFamily="34" charset="0"/>
              </a:rPr>
              <a:t> </a:t>
            </a:r>
            <a:r>
              <a:rPr lang="ar-SA" dirty="0">
                <a:solidFill>
                  <a:srgbClr val="FF0000"/>
                </a:solidFill>
                <a:latin typeface="Calibri" panose="020F0502020204030204" pitchFamily="34" charset="0"/>
                <a:cs typeface="Calibri" panose="020F0502020204030204" pitchFamily="34" charset="0"/>
              </a:rPr>
              <a:t>(</a:t>
            </a:r>
            <a:r>
              <a:rPr lang="ar-SA" dirty="0" smtClean="0">
                <a:solidFill>
                  <a:srgbClr val="FF0000"/>
                </a:solidFill>
                <a:latin typeface="Calibri" panose="020F0502020204030204" pitchFamily="34" charset="0"/>
                <a:cs typeface="Calibri" panose="020F0502020204030204" pitchFamily="34" charset="0"/>
              </a:rPr>
              <a:t>الإبلاغ)</a:t>
            </a: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4858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endParaRPr lang="ar-SA" sz="2400" dirty="0">
              <a:latin typeface="Calibri" panose="020F0502020204030204" pitchFamily="34" charset="0"/>
              <a:cs typeface="Calibri" panose="020F0502020204030204" pitchFamily="34" charset="0"/>
            </a:endParaRPr>
          </a:p>
          <a:p>
            <a:pPr algn="r" rtl="1"/>
            <a:endParaRPr lang="ar-SA" sz="2400" dirty="0" smtClean="0">
              <a:latin typeface="Calibri" panose="020F0502020204030204" pitchFamily="34" charset="0"/>
              <a:cs typeface="Calibri" panose="020F0502020204030204" pitchFamily="34" charset="0"/>
            </a:endParaRPr>
          </a:p>
          <a:p>
            <a:pPr marL="0" indent="0" algn="r" rtl="1">
              <a:buNone/>
            </a:pPr>
            <a:endParaRPr lang="ar-SA" sz="2400" dirty="0" smtClean="0">
              <a:latin typeface="Calibri" panose="020F0502020204030204" pitchFamily="34" charset="0"/>
              <a:cs typeface="Calibri" panose="020F0502020204030204" pitchFamily="34" charset="0"/>
            </a:endParaRPr>
          </a:p>
          <a:p>
            <a:pPr marL="0" indent="0" algn="r" rtl="1">
              <a:buNone/>
            </a:pPr>
            <a:endParaRPr lang="en-GB" sz="24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E2ABF6CA-338E-2A44-99BB-D43C56AB509D}"/>
              </a:ext>
            </a:extLst>
          </p:cNvPr>
          <p:cNvSpPr>
            <a:spLocks noGrp="1"/>
          </p:cNvSpPr>
          <p:nvPr>
            <p:ph type="title"/>
          </p:nvPr>
        </p:nvSpPr>
        <p:spPr>
          <a:xfrm>
            <a:off x="810000" y="447188"/>
            <a:ext cx="10571998" cy="970450"/>
          </a:xfrm>
        </p:spPr>
        <p:txBody>
          <a:bodyPr/>
          <a:lstStyle/>
          <a:p>
            <a:pPr algn="ctr" rtl="1"/>
            <a:r>
              <a:rPr lang="en-GB" dirty="0" err="1">
                <a:solidFill>
                  <a:schemeClr val="tx1"/>
                </a:solidFill>
                <a:latin typeface="Calibri" panose="020F0502020204030204" pitchFamily="34" charset="0"/>
                <a:cs typeface="Calibri" panose="020F0502020204030204" pitchFamily="34" charset="0"/>
              </a:rPr>
              <a:t>الاحتيال</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الوظيفي</a:t>
            </a:r>
            <a:r>
              <a:rPr lang="ar-SA" dirty="0">
                <a:solidFill>
                  <a:schemeClr val="tx1"/>
                </a:solidFill>
                <a:latin typeface="Calibri" panose="020F0502020204030204" pitchFamily="34" charset="0"/>
                <a:cs typeface="Calibri" panose="020F0502020204030204" pitchFamily="34" charset="0"/>
              </a:rPr>
              <a:t> </a:t>
            </a:r>
            <a:r>
              <a:rPr lang="ar-SA" dirty="0">
                <a:solidFill>
                  <a:srgbClr val="FF0000"/>
                </a:solidFill>
                <a:latin typeface="Calibri" panose="020F0502020204030204" pitchFamily="34" charset="0"/>
                <a:cs typeface="Calibri" panose="020F0502020204030204" pitchFamily="34" charset="0"/>
              </a:rPr>
              <a:t>(</a:t>
            </a:r>
            <a:r>
              <a:rPr lang="ar-SA" dirty="0" smtClean="0">
                <a:solidFill>
                  <a:srgbClr val="FF0000"/>
                </a:solidFill>
                <a:latin typeface="Calibri" panose="020F0502020204030204" pitchFamily="34" charset="0"/>
                <a:cs typeface="Calibri" panose="020F0502020204030204" pitchFamily="34" charset="0"/>
              </a:rPr>
              <a:t>الإبلاغ)</a:t>
            </a:r>
            <a:endParaRPr lang="en-US" dirty="0">
              <a:solidFill>
                <a:srgbClr val="FF0000"/>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00475748"/>
              </p:ext>
            </p:extLst>
          </p:nvPr>
        </p:nvGraphicFramePr>
        <p:xfrm>
          <a:off x="682404" y="5938858"/>
          <a:ext cx="10563225" cy="396240"/>
        </p:xfrm>
        <a:graphic>
          <a:graphicData uri="http://schemas.openxmlformats.org/drawingml/2006/table">
            <a:tbl>
              <a:tblPr/>
              <a:tblGrid>
                <a:gridCol w="10563225">
                  <a:extLst>
                    <a:ext uri="{9D8B030D-6E8A-4147-A177-3AD203B41FA5}">
                      <a16:colId xmlns:a16="http://schemas.microsoft.com/office/drawing/2014/main" val="931917891"/>
                    </a:ext>
                  </a:extLst>
                </a:gridCol>
              </a:tblGrid>
              <a:tr h="0">
                <a:tc>
                  <a:txBody>
                    <a:bodyPr/>
                    <a:lstStyle/>
                    <a:p>
                      <a:pPr algn="r" rtl="1">
                        <a:spcAft>
                          <a:spcPts val="1000"/>
                        </a:spcAft>
                      </a:pPr>
                      <a:r>
                        <a:rPr lang="ar-SA" sz="2600" b="0" i="1" kern="0" cap="small" dirty="0" smtClean="0">
                          <a:solidFill>
                            <a:srgbClr val="FFC000"/>
                          </a:solidFill>
                          <a:effectLst/>
                          <a:latin typeface="Times New Roman" panose="02020603050405020304" pitchFamily="18" charset="0"/>
                          <a:cs typeface="Times New Roman" panose="02020603050405020304" pitchFamily="18" charset="0"/>
                        </a:rPr>
                        <a:t>" لن </a:t>
                      </a:r>
                      <a:r>
                        <a:rPr lang="ar-SA" sz="2600" b="0" i="1" kern="0" cap="small" dirty="0">
                          <a:solidFill>
                            <a:srgbClr val="FFC000"/>
                          </a:solidFill>
                          <a:effectLst/>
                          <a:latin typeface="Times New Roman" panose="02020603050405020304" pitchFamily="18" charset="0"/>
                          <a:cs typeface="Times New Roman" panose="02020603050405020304" pitchFamily="18" charset="0"/>
                        </a:rPr>
                        <a:t>ينجو أحد تورَّط في الفساد أيًّا كان وزيرًا أو أميرًا</a:t>
                      </a:r>
                      <a:r>
                        <a:rPr lang="en-US" sz="2600" b="1" kern="0" cap="small" dirty="0" smtClean="0">
                          <a:solidFill>
                            <a:srgbClr val="FFC000"/>
                          </a:solidFill>
                          <a:effectLst/>
                          <a:latin typeface="Times New Roman" panose="02020603050405020304" pitchFamily="18" charset="0"/>
                          <a:cs typeface="Times New Roman" panose="02020603050405020304" pitchFamily="18" charset="0"/>
                        </a:rPr>
                        <a:t>"</a:t>
                      </a:r>
                      <a:endParaRPr lang="en-GB" sz="3600" b="1" kern="0" cap="small" dirty="0">
                        <a:solidFill>
                          <a:srgbClr val="FFC000"/>
                        </a:solidFill>
                        <a:effectLst/>
                        <a:latin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2292620625"/>
                  </a:ext>
                </a:extLst>
              </a:tr>
            </a:tbl>
          </a:graphicData>
        </a:graphic>
      </p:graphicFrame>
      <p:sp>
        <p:nvSpPr>
          <p:cNvPr id="5" name="Rectangle 1"/>
          <p:cNvSpPr>
            <a:spLocks noChangeArrowheads="1"/>
          </p:cNvSpPr>
          <p:nvPr/>
        </p:nvSpPr>
        <p:spPr bwMode="auto">
          <a:xfrm>
            <a:off x="1970515" y="6335098"/>
            <a:ext cx="38667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ولي العهد السعودي صاحب السمو الملكي الأمير محمد بن سلمان</a:t>
            </a:r>
            <a:r>
              <a:rPr kumimoji="0" lang="en-GB" altLang="en-US" sz="1400" b="0" i="0" u="none" strike="noStrike" cap="none" normalizeH="0" baseline="0" dirty="0" smtClean="0">
                <a:ln>
                  <a:noFill/>
                </a:ln>
                <a:solidFill>
                  <a:srgbClr val="92D050"/>
                </a:solidFill>
                <a:effectLst/>
                <a:latin typeface="Arial" panose="020B0604020202020204" pitchFamily="34" charset="0"/>
              </a:rPr>
              <a:t> </a:t>
            </a:r>
          </a:p>
        </p:txBody>
      </p:sp>
      <p:pic>
        <p:nvPicPr>
          <p:cNvPr id="6" name="image2.png"/>
          <p:cNvPicPr/>
          <p:nvPr/>
        </p:nvPicPr>
        <p:blipFill>
          <a:blip r:embed="rId2"/>
          <a:srcRect/>
          <a:stretch>
            <a:fillRect/>
          </a:stretch>
        </p:blipFill>
        <p:spPr>
          <a:xfrm>
            <a:off x="4054225" y="2222287"/>
            <a:ext cx="4894580" cy="3436620"/>
          </a:xfrm>
          <a:prstGeom prst="rect">
            <a:avLst/>
          </a:prstGeom>
          <a:ln/>
        </p:spPr>
      </p:pic>
    </p:spTree>
    <p:extLst>
      <p:ext uri="{BB962C8B-B14F-4D97-AF65-F5344CB8AC3E}">
        <p14:creationId xmlns:p14="http://schemas.microsoft.com/office/powerpoint/2010/main" val="2085432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A847-2EE3-DE4F-A818-F0A860728372}"/>
              </a:ext>
            </a:extLst>
          </p:cNvPr>
          <p:cNvSpPr>
            <a:spLocks noGrp="1"/>
          </p:cNvSpPr>
          <p:nvPr>
            <p:ph type="title"/>
          </p:nvPr>
        </p:nvSpPr>
        <p:spPr/>
        <p:txBody>
          <a:bodyPr/>
          <a:lstStyle/>
          <a:p>
            <a:pPr algn="ctr" rtl="1"/>
            <a:r>
              <a:rPr lang="ar-SA" dirty="0" smtClean="0">
                <a:latin typeface="Calibri" panose="020F0502020204030204" pitchFamily="34" charset="0"/>
                <a:cs typeface="Calibri" panose="020F0502020204030204" pitchFamily="34" charset="0"/>
              </a:rPr>
              <a:t>معلومات تاريخية عن الاحتيال</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5EEEBB5-E822-634C-B97E-CE3C9D73AD8F}"/>
              </a:ext>
            </a:extLst>
          </p:cNvPr>
          <p:cNvSpPr>
            <a:spLocks noGrp="1"/>
          </p:cNvSpPr>
          <p:nvPr>
            <p:ph idx="1"/>
          </p:nvPr>
        </p:nvSpPr>
        <p:spPr>
          <a:xfrm>
            <a:off x="639346" y="2339803"/>
            <a:ext cx="10554574" cy="3636511"/>
          </a:xfrm>
        </p:spPr>
        <p:txBody>
          <a:bodyPr>
            <a:normAutofit fontScale="92500" lnSpcReduction="20000"/>
          </a:bodyPr>
          <a:lstStyle/>
          <a:p>
            <a:pPr algn="r" rtl="1" fontAlgn="base"/>
            <a:endParaRPr lang="ar-SA" sz="2000" dirty="0" smtClean="0">
              <a:latin typeface="Calibri" panose="020F0502020204030204" pitchFamily="34" charset="0"/>
              <a:cs typeface="Calibri" panose="020F0502020204030204" pitchFamily="34" charset="0"/>
            </a:endParaRPr>
          </a:p>
          <a:p>
            <a:pPr algn="r" rtl="1" fontAlgn="base"/>
            <a:endParaRPr lang="ar-SA" sz="2000" dirty="0">
              <a:latin typeface="Calibri" panose="020F0502020204030204" pitchFamily="34" charset="0"/>
              <a:cs typeface="Calibri" panose="020F0502020204030204" pitchFamily="34" charset="0"/>
            </a:endParaRPr>
          </a:p>
          <a:p>
            <a:pPr algn="r" rtl="1" fontAlgn="base"/>
            <a:r>
              <a:rPr lang="ar-SA" sz="2000" dirty="0" smtClean="0">
                <a:latin typeface="Calibri" panose="020F0502020204030204" pitchFamily="34" charset="0"/>
                <a:cs typeface="Calibri" panose="020F0502020204030204" pitchFamily="34" charset="0"/>
              </a:rPr>
              <a:t>في أوروبا وفي </a:t>
            </a:r>
            <a:r>
              <a:rPr lang="ar-SA" sz="2000" dirty="0">
                <a:latin typeface="Calibri" panose="020F0502020204030204" pitchFamily="34" charset="0"/>
                <a:cs typeface="Calibri" panose="020F0502020204030204" pitchFamily="34" charset="0"/>
              </a:rPr>
              <a:t>القرن السابع </a:t>
            </a:r>
            <a:r>
              <a:rPr lang="ar-SA" sz="2000" dirty="0" smtClean="0">
                <a:latin typeface="Calibri" panose="020F0502020204030204" pitchFamily="34" charset="0"/>
                <a:cs typeface="Calibri" panose="020F0502020204030204" pitchFamily="34" charset="0"/>
              </a:rPr>
              <a:t>عشر تحديداً، انتشرت </a:t>
            </a:r>
            <a:r>
              <a:rPr lang="ar-SA" sz="2000" dirty="0">
                <a:latin typeface="Calibri" panose="020F0502020204030204" pitchFamily="34" charset="0"/>
                <a:cs typeface="Calibri" panose="020F0502020204030204" pitchFamily="34" charset="0"/>
              </a:rPr>
              <a:t>فكرة تأسيس الشركات المساهمة، وخلاله سنت الدول قوانين تنظيم هذه الشركات حيث تنفصل الملكية عن الإدارة  </a:t>
            </a:r>
            <a:r>
              <a:rPr lang="ar-SA" sz="2000" dirty="0" smtClean="0">
                <a:latin typeface="Calibri" panose="020F0502020204030204" pitchFamily="34" charset="0"/>
                <a:cs typeface="Calibri" panose="020F0502020204030204" pitchFamily="34" charset="0"/>
              </a:rPr>
              <a:t>وذلك مع </a:t>
            </a:r>
            <a:r>
              <a:rPr lang="ar-SA" sz="2000" dirty="0">
                <a:latin typeface="Calibri" panose="020F0502020204030204" pitchFamily="34" charset="0"/>
                <a:cs typeface="Calibri" panose="020F0502020204030204" pitchFamily="34" charset="0"/>
              </a:rPr>
              <a:t>وجود مسئولية محدودة تحمي المساهمين من الخسائر (نظرية الوكالة)</a:t>
            </a:r>
          </a:p>
          <a:p>
            <a:pPr algn="r" rtl="1" fontAlgn="base"/>
            <a:r>
              <a:rPr lang="ar-SA" sz="2000" dirty="0" smtClean="0">
                <a:latin typeface="Calibri" panose="020F0502020204030204" pitchFamily="34" charset="0"/>
                <a:cs typeface="Calibri" panose="020F0502020204030204" pitchFamily="34" charset="0"/>
              </a:rPr>
              <a:t>في عام 1711 ظهرت </a:t>
            </a:r>
            <a:r>
              <a:rPr lang="ar-SA" sz="2000" dirty="0">
                <a:latin typeface="Calibri" panose="020F0502020204030204" pitchFamily="34" charset="0"/>
                <a:cs typeface="Calibri" panose="020F0502020204030204" pitchFamily="34" charset="0"/>
              </a:rPr>
              <a:t>أول حالة غش حدثت في ذلك القرن كانت لشركة </a:t>
            </a:r>
            <a:r>
              <a:rPr lang="en-GB" sz="2000" dirty="0">
                <a:latin typeface="Calibri" panose="020F0502020204030204" pitchFamily="34" charset="0"/>
                <a:cs typeface="Calibri" panose="020F0502020204030204" pitchFamily="34" charset="0"/>
              </a:rPr>
              <a:t>South Sea Bubble </a:t>
            </a:r>
            <a:r>
              <a:rPr lang="ar-SA"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algn="r" rtl="1" fontAlgn="base"/>
            <a:r>
              <a:rPr lang="ar-SA" sz="2000" dirty="0" smtClean="0">
                <a:latin typeface="Calibri" panose="020F0502020204030204" pitchFamily="34" charset="0"/>
                <a:cs typeface="Calibri" panose="020F0502020204030204" pitchFamily="34" charset="0"/>
              </a:rPr>
              <a:t>في عام 1721 ظهرت أزمة </a:t>
            </a:r>
            <a:r>
              <a:rPr lang="ar-SA" sz="2000" dirty="0">
                <a:latin typeface="Calibri" panose="020F0502020204030204" pitchFamily="34" charset="0"/>
                <a:cs typeface="Calibri" panose="020F0502020204030204" pitchFamily="34" charset="0"/>
              </a:rPr>
              <a:t>شركة </a:t>
            </a:r>
            <a:r>
              <a:rPr lang="en-GB" sz="2000" dirty="0">
                <a:latin typeface="Calibri" panose="020F0502020204030204" pitchFamily="34" charset="0"/>
                <a:cs typeface="Calibri" panose="020F0502020204030204" pitchFamily="34" charset="0"/>
              </a:rPr>
              <a:t>Mississippi </a:t>
            </a:r>
            <a:r>
              <a:rPr lang="ar-SA" sz="2000" dirty="0" smtClean="0">
                <a:latin typeface="Calibri" panose="020F0502020204030204" pitchFamily="34" charset="0"/>
                <a:cs typeface="Calibri" panose="020F0502020204030204" pitchFamily="34" charset="0"/>
              </a:rPr>
              <a:t> الفرنسية.</a:t>
            </a:r>
          </a:p>
          <a:p>
            <a:pPr algn="r" rtl="1" fontAlgn="base"/>
            <a:r>
              <a:rPr lang="ar-SA" sz="2000" dirty="0" smtClean="0">
                <a:latin typeface="Calibri" panose="020F0502020204030204" pitchFamily="34" charset="0"/>
                <a:cs typeface="Calibri" panose="020F0502020204030204" pitchFamily="34" charset="0"/>
              </a:rPr>
              <a:t>في عام 1920 ظهر مخطط </a:t>
            </a:r>
            <a:r>
              <a:rPr lang="ar-SA" sz="2000" dirty="0">
                <a:latin typeface="Calibri" panose="020F0502020204030204" pitchFamily="34" charset="0"/>
                <a:cs typeface="Calibri" panose="020F0502020204030204" pitchFamily="34" charset="0"/>
              </a:rPr>
              <a:t>غش بونزي </a:t>
            </a:r>
            <a:r>
              <a:rPr lang="en-GB" sz="2000" dirty="0">
                <a:latin typeface="Calibri" panose="020F0502020204030204" pitchFamily="34" charset="0"/>
                <a:cs typeface="Calibri" panose="020F0502020204030204" pitchFamily="34" charset="0"/>
              </a:rPr>
              <a:t>Charles </a:t>
            </a:r>
            <a:r>
              <a:rPr lang="en-GB" sz="2000" dirty="0" smtClean="0">
                <a:latin typeface="Calibri" panose="020F0502020204030204" pitchFamily="34" charset="0"/>
                <a:cs typeface="Calibri" panose="020F0502020204030204" pitchFamily="34" charset="0"/>
              </a:rPr>
              <a:t>Ponzi</a:t>
            </a:r>
            <a:r>
              <a:rPr lang="ar-SA" sz="2000" dirty="0" smtClean="0">
                <a:latin typeface="Calibri" panose="020F0502020204030204" pitchFamily="34" charset="0"/>
                <a:cs typeface="Calibri" panose="020F0502020204030204" pitchFamily="34" charset="0"/>
              </a:rPr>
              <a:t>.</a:t>
            </a:r>
          </a:p>
          <a:p>
            <a:pPr algn="r" rtl="1" fontAlgn="base"/>
            <a:r>
              <a:rPr lang="ar-SA" sz="2000" dirty="0" smtClean="0">
                <a:latin typeface="Calibri" panose="020F0502020204030204" pitchFamily="34" charset="0"/>
                <a:cs typeface="Calibri" panose="020F0502020204030204" pitchFamily="34" charset="0"/>
              </a:rPr>
              <a:t>في عامي </a:t>
            </a:r>
            <a:r>
              <a:rPr lang="ar-SA" sz="2000" dirty="0">
                <a:latin typeface="Calibri" panose="020F0502020204030204" pitchFamily="34" charset="0"/>
                <a:cs typeface="Calibri" panose="020F0502020204030204" pitchFamily="34" charset="0"/>
              </a:rPr>
              <a:t>1933 </a:t>
            </a:r>
            <a:r>
              <a:rPr lang="ar-SA" sz="2000" dirty="0" smtClean="0">
                <a:latin typeface="Calibri" panose="020F0502020204030204" pitchFamily="34" charset="0"/>
                <a:cs typeface="Calibri" panose="020F0502020204030204" pitchFamily="34" charset="0"/>
              </a:rPr>
              <a:t>و </a:t>
            </a:r>
            <a:r>
              <a:rPr lang="ar-SA" sz="2000" dirty="0">
                <a:latin typeface="Calibri" panose="020F0502020204030204" pitchFamily="34" charset="0"/>
                <a:cs typeface="Calibri" panose="020F0502020204030204" pitchFamily="34" charset="0"/>
              </a:rPr>
              <a:t>1934 ظهرت أكبر عملية غش تم بنائها عن طريق </a:t>
            </a:r>
            <a:r>
              <a:rPr lang="en-GB" sz="2000" dirty="0" smtClean="0">
                <a:latin typeface="Calibri" panose="020F0502020204030204" pitchFamily="34" charset="0"/>
                <a:cs typeface="Calibri" panose="020F0502020204030204" pitchFamily="34" charset="0"/>
              </a:rPr>
              <a:t>shell </a:t>
            </a:r>
            <a:r>
              <a:rPr lang="en-GB" sz="2000" dirty="0">
                <a:latin typeface="Calibri" panose="020F0502020204030204" pitchFamily="34" charset="0"/>
                <a:cs typeface="Calibri" panose="020F0502020204030204" pitchFamily="34" charset="0"/>
              </a:rPr>
              <a:t>Companies </a:t>
            </a:r>
            <a:r>
              <a:rPr lang="ar-SA" sz="2000" dirty="0" smtClean="0">
                <a:latin typeface="Calibri" panose="020F0502020204030204" pitchFamily="34" charset="0"/>
                <a:cs typeface="Calibri" panose="020F0502020204030204" pitchFamily="34" charset="0"/>
              </a:rPr>
              <a:t> شركة </a:t>
            </a:r>
            <a:r>
              <a:rPr lang="en-GB" sz="2000" dirty="0" smtClean="0">
                <a:latin typeface="Calibri" panose="020F0502020204030204" pitchFamily="34" charset="0"/>
                <a:cs typeface="Calibri" panose="020F0502020204030204" pitchFamily="34" charset="0"/>
              </a:rPr>
              <a:t>(Kruger </a:t>
            </a:r>
            <a:r>
              <a:rPr lang="en-GB" sz="2000" dirty="0">
                <a:latin typeface="Calibri" panose="020F0502020204030204" pitchFamily="34" charset="0"/>
                <a:cs typeface="Calibri" panose="020F0502020204030204" pitchFamily="34" charset="0"/>
              </a:rPr>
              <a:t>and Toll </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p>
          <a:p>
            <a:pPr algn="r" rtl="1" fontAlgn="base"/>
            <a:r>
              <a:rPr lang="ar-SA" sz="2000" dirty="0">
                <a:latin typeface="Calibri" panose="020F0502020204030204" pitchFamily="34" charset="0"/>
                <a:cs typeface="Calibri" panose="020F0502020204030204" pitchFamily="34" charset="0"/>
              </a:rPr>
              <a:t>في العقد الأول من القرن الواحد والعشرين بدأت الفضائح المالية لكبرى الشركات في الظهور للعلن مثل شركة </a:t>
            </a:r>
            <a:r>
              <a:rPr lang="en-GB" sz="2000" dirty="0">
                <a:latin typeface="Calibri" panose="020F0502020204030204" pitchFamily="34" charset="0"/>
                <a:cs typeface="Calibri" panose="020F0502020204030204" pitchFamily="34" charset="0"/>
              </a:rPr>
              <a:t>Enron </a:t>
            </a:r>
            <a:r>
              <a:rPr lang="ar-SA" sz="2000" dirty="0" smtClean="0">
                <a:latin typeface="Calibri" panose="020F0502020204030204" pitchFamily="34" charset="0"/>
                <a:cs typeface="Calibri" panose="020F0502020204030204" pitchFamily="34" charset="0"/>
              </a:rPr>
              <a:t> وشريكها </a:t>
            </a:r>
            <a:r>
              <a:rPr lang="ar-SA" sz="2000" dirty="0">
                <a:latin typeface="Calibri" panose="020F0502020204030204" pitchFamily="34" charset="0"/>
                <a:cs typeface="Calibri" panose="020F0502020204030204" pitchFamily="34" charset="0"/>
              </a:rPr>
              <a:t>في هذه القضية شركة آرثر آندرسون. وغيرها من الشركات مثل </a:t>
            </a:r>
            <a:r>
              <a:rPr lang="en-GB" sz="2000" dirty="0" smtClean="0">
                <a:latin typeface="Calibri" panose="020F0502020204030204" pitchFamily="34" charset="0"/>
                <a:cs typeface="Calibri" panose="020F0502020204030204" pitchFamily="34" charset="0"/>
              </a:rPr>
              <a:t>WorldCom</a:t>
            </a:r>
            <a:r>
              <a:rPr lang="ar-SA" sz="2000" dirty="0" smtClean="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 </a:t>
            </a:r>
            <a:r>
              <a:rPr lang="en-GB" sz="2000" dirty="0" err="1" smtClean="0">
                <a:latin typeface="Calibri" panose="020F0502020204030204" pitchFamily="34" charset="0"/>
                <a:cs typeface="Calibri" panose="020F0502020204030204" pitchFamily="34" charset="0"/>
              </a:rPr>
              <a:t>Kartrina</a:t>
            </a:r>
            <a:r>
              <a:rPr lang="ar-SA" sz="2000" dirty="0" smtClean="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 </a:t>
            </a:r>
            <a:r>
              <a:rPr lang="en-GB" sz="2000" dirty="0">
                <a:latin typeface="Calibri" panose="020F0502020204030204" pitchFamily="34" charset="0"/>
                <a:cs typeface="Calibri" panose="020F0502020204030204" pitchFamily="34" charset="0"/>
              </a:rPr>
              <a:t>Maddox </a:t>
            </a:r>
            <a:r>
              <a:rPr lang="en-GB" sz="2000" dirty="0" smtClean="0">
                <a:latin typeface="Calibri" panose="020F0502020204030204" pitchFamily="34" charset="0"/>
                <a:cs typeface="Calibri" panose="020F0502020204030204" pitchFamily="34" charset="0"/>
              </a:rPr>
              <a:t>Scan</a:t>
            </a:r>
            <a:r>
              <a:rPr lang="ar-SA"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algn="r" rtl="1" fontAlgn="base"/>
            <a:endParaRPr lang="en-GB" dirty="0">
              <a:latin typeface="Calibri" panose="020F0502020204030204" pitchFamily="34" charset="0"/>
              <a:cs typeface="Calibri" panose="020F0502020204030204" pitchFamily="34" charset="0"/>
            </a:endParaRPr>
          </a:p>
          <a:p>
            <a:pPr algn="r" rtl="1" fontAlgn="base"/>
            <a:endParaRPr lang="en-GB" dirty="0">
              <a:latin typeface="Calibri" panose="020F0502020204030204" pitchFamily="34" charset="0"/>
              <a:cs typeface="Calibri" panose="020F0502020204030204" pitchFamily="34" charset="0"/>
            </a:endParaRPr>
          </a:p>
          <a:p>
            <a:pPr algn="r" rtl="1" fontAlgn="base"/>
            <a:endParaRPr lang="ar-SA" dirty="0">
              <a:latin typeface="Calibri" panose="020F0502020204030204" pitchFamily="34" charset="0"/>
              <a:cs typeface="Calibri" panose="020F0502020204030204" pitchFamily="34" charset="0"/>
            </a:endParaRPr>
          </a:p>
          <a:p>
            <a:pPr marL="0" indent="0" algn="r" rtl="1" fontAlgn="base">
              <a:buNone/>
            </a:pPr>
            <a:endParaRPr lang="en-US" dirty="0"/>
          </a:p>
        </p:txBody>
      </p:sp>
    </p:spTree>
    <p:extLst>
      <p:ext uri="{BB962C8B-B14F-4D97-AF65-F5344CB8AC3E}">
        <p14:creationId xmlns:p14="http://schemas.microsoft.com/office/powerpoint/2010/main" val="337709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A847-2EE3-DE4F-A818-F0A860728372}"/>
              </a:ext>
            </a:extLst>
          </p:cNvPr>
          <p:cNvSpPr>
            <a:spLocks noGrp="1"/>
          </p:cNvSpPr>
          <p:nvPr>
            <p:ph type="title"/>
          </p:nvPr>
        </p:nvSpPr>
        <p:spPr/>
        <p:txBody>
          <a:bodyPr/>
          <a:lstStyle/>
          <a:p>
            <a:pPr algn="ctr" rtl="1"/>
            <a:r>
              <a:rPr lang="en-GB" dirty="0" err="1">
                <a:latin typeface="Calibri" panose="020F0502020204030204" pitchFamily="34" charset="0"/>
                <a:cs typeface="Calibri" panose="020F0502020204030204" pitchFamily="34" charset="0"/>
              </a:rPr>
              <a:t>تساؤلات</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5EEEBB5-E822-634C-B97E-CE3C9D73AD8F}"/>
              </a:ext>
            </a:extLst>
          </p:cNvPr>
          <p:cNvSpPr>
            <a:spLocks noGrp="1"/>
          </p:cNvSpPr>
          <p:nvPr>
            <p:ph idx="1"/>
          </p:nvPr>
        </p:nvSpPr>
        <p:spPr>
          <a:xfrm>
            <a:off x="639346" y="2339803"/>
            <a:ext cx="10554574" cy="3636511"/>
          </a:xfrm>
        </p:spPr>
        <p:txBody>
          <a:bodyPr/>
          <a:lstStyle/>
          <a:p>
            <a:pPr algn="r" rtl="1" fontAlgn="base">
              <a:buFont typeface="+mj-lt"/>
              <a:buAutoNum type="arabicPeriod"/>
            </a:pPr>
            <a:r>
              <a:rPr lang="ar-SA" dirty="0">
                <a:latin typeface="Calibri" panose="020F0502020204030204" pitchFamily="34" charset="0"/>
                <a:cs typeface="Calibri" panose="020F0502020204030204" pitchFamily="34" charset="0"/>
              </a:rPr>
              <a:t>ما الفرق بين "الاحتيال" و"الخطأ" ؟</a:t>
            </a:r>
          </a:p>
          <a:p>
            <a:pPr algn="r" rtl="1" fontAlgn="base">
              <a:buFont typeface="+mj-lt"/>
              <a:buAutoNum type="arabicPeriod"/>
            </a:pPr>
            <a:r>
              <a:rPr lang="ar-SA" dirty="0" smtClean="0">
                <a:latin typeface="Calibri" panose="020F0502020204030204" pitchFamily="34" charset="0"/>
                <a:cs typeface="Calibri" panose="020F0502020204030204" pitchFamily="34" charset="0"/>
              </a:rPr>
              <a:t>هل </a:t>
            </a:r>
            <a:r>
              <a:rPr lang="ar-SA" dirty="0">
                <a:latin typeface="Calibri" panose="020F0502020204030204" pitchFamily="34" charset="0"/>
                <a:cs typeface="Calibri" panose="020F0502020204030204" pitchFamily="34" charset="0"/>
              </a:rPr>
              <a:t>كل "فساد" يعتبر "احتيال" ؟ أم كل "احتيال" يعتبر "فساد" ؟</a:t>
            </a:r>
          </a:p>
          <a:p>
            <a:pPr algn="r" rtl="1" fontAlgn="base">
              <a:buFont typeface="+mj-lt"/>
              <a:buAutoNum type="arabicPeriod"/>
            </a:pPr>
            <a:r>
              <a:rPr lang="ar-SA" dirty="0" smtClean="0">
                <a:latin typeface="Calibri" panose="020F0502020204030204" pitchFamily="34" charset="0"/>
                <a:cs typeface="Calibri" panose="020F0502020204030204" pitchFamily="34" charset="0"/>
              </a:rPr>
              <a:t>هل </a:t>
            </a:r>
            <a:r>
              <a:rPr lang="ar-SA" dirty="0">
                <a:latin typeface="Calibri" panose="020F0502020204030204" pitchFamily="34" charset="0"/>
                <a:cs typeface="Calibri" panose="020F0502020204030204" pitchFamily="34" charset="0"/>
              </a:rPr>
              <a:t>كل عملية "احتيال" تعتبر "سرقة" ؟ أم كل عملية "سرقة" تعتبر "احتيال" ؟</a:t>
            </a:r>
          </a:p>
          <a:p>
            <a:pPr algn="r" rtl="1" fontAlgn="base">
              <a:buFont typeface="+mj-lt"/>
              <a:buAutoNum type="arabicPeriod"/>
            </a:pPr>
            <a:r>
              <a:rPr lang="ar-SA" dirty="0" smtClean="0">
                <a:latin typeface="Calibri" panose="020F0502020204030204" pitchFamily="34" charset="0"/>
                <a:cs typeface="Calibri" panose="020F0502020204030204" pitchFamily="34" charset="0"/>
              </a:rPr>
              <a:t>ما </a:t>
            </a:r>
            <a:r>
              <a:rPr lang="ar-SA" dirty="0">
                <a:latin typeface="Calibri" panose="020F0502020204030204" pitchFamily="34" charset="0"/>
                <a:cs typeface="Calibri" panose="020F0502020204030204" pitchFamily="34" charset="0"/>
              </a:rPr>
              <a:t>الفرق بين "الاختلاس" و"السرقة" ؟ وما وجه الشبه بين "الاختلاس" و"خيانة الأمانة" ؟</a:t>
            </a:r>
          </a:p>
          <a:p>
            <a:pPr algn="r" rtl="1" fontAlgn="base">
              <a:buFont typeface="+mj-lt"/>
              <a:buAutoNum type="arabicPeriod"/>
            </a:pPr>
            <a:r>
              <a:rPr lang="ar-SA" dirty="0" smtClean="0">
                <a:latin typeface="Calibri" panose="020F0502020204030204" pitchFamily="34" charset="0"/>
                <a:cs typeface="Calibri" panose="020F0502020204030204" pitchFamily="34" charset="0"/>
              </a:rPr>
              <a:t>هل </a:t>
            </a:r>
            <a:r>
              <a:rPr lang="ar-SA" dirty="0">
                <a:latin typeface="Calibri" panose="020F0502020204030204" pitchFamily="34" charset="0"/>
                <a:cs typeface="Calibri" panose="020F0502020204030204" pitchFamily="34" charset="0"/>
              </a:rPr>
              <a:t>كل "اختلاس" يعتبر "احتيال" ؟ أم كل "احتيال" يعتبر "اختلاس" ؟</a:t>
            </a:r>
          </a:p>
          <a:p>
            <a:pPr algn="r" rtl="1" fontAlgn="base">
              <a:buFont typeface="+mj-lt"/>
              <a:buAutoNum type="arabicPeriod"/>
            </a:pPr>
            <a:r>
              <a:rPr lang="ar-SA" dirty="0" smtClean="0">
                <a:latin typeface="Calibri" panose="020F0502020204030204" pitchFamily="34" charset="0"/>
                <a:cs typeface="Calibri" panose="020F0502020204030204" pitchFamily="34" charset="0"/>
              </a:rPr>
              <a:t>ما </a:t>
            </a:r>
            <a:r>
              <a:rPr lang="ar-SA" dirty="0">
                <a:latin typeface="Calibri" panose="020F0502020204030204" pitchFamily="34" charset="0"/>
                <a:cs typeface="Calibri" panose="020F0502020204030204" pitchFamily="34" charset="0"/>
              </a:rPr>
              <a:t>الفرق بين "النصب" و"الاحتيال" ؟</a:t>
            </a:r>
          </a:p>
          <a:p>
            <a:pPr algn="r" rtl="1" fontAlgn="base">
              <a:buFont typeface="+mj-lt"/>
              <a:buAutoNum type="arabicPeriod"/>
            </a:pPr>
            <a:r>
              <a:rPr lang="ar-SA" dirty="0" smtClean="0">
                <a:latin typeface="Calibri" panose="020F0502020204030204" pitchFamily="34" charset="0"/>
                <a:cs typeface="Calibri" panose="020F0502020204030204" pitchFamily="34" charset="0"/>
              </a:rPr>
              <a:t>هل </a:t>
            </a:r>
            <a:r>
              <a:rPr lang="ar-SA" dirty="0">
                <a:latin typeface="Calibri" panose="020F0502020204030204" pitchFamily="34" charset="0"/>
                <a:cs typeface="Calibri" panose="020F0502020204030204" pitchFamily="34" charset="0"/>
              </a:rPr>
              <a:t>"الغُش" هو نفسه "الاحتيال" ؟</a:t>
            </a:r>
          </a:p>
          <a:p>
            <a:pPr marL="0" indent="0" algn="r" rtl="1" fontAlgn="base">
              <a:buNone/>
            </a:pPr>
            <a:endParaRPr lang="en-US" dirty="0"/>
          </a:p>
        </p:txBody>
      </p:sp>
    </p:spTree>
    <p:extLst>
      <p:ext uri="{BB962C8B-B14F-4D97-AF65-F5344CB8AC3E}">
        <p14:creationId xmlns:p14="http://schemas.microsoft.com/office/powerpoint/2010/main" val="3432140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5C8C-2C80-8A47-8614-730A85DB6C90}"/>
              </a:ext>
            </a:extLst>
          </p:cNvPr>
          <p:cNvSpPr>
            <a:spLocks noGrp="1"/>
          </p:cNvSpPr>
          <p:nvPr>
            <p:ph type="title"/>
          </p:nvPr>
        </p:nvSpPr>
        <p:spPr/>
        <p:txBody>
          <a:bodyPr/>
          <a:lstStyle/>
          <a:p>
            <a:pPr algn="ctr" rtl="1"/>
            <a:r>
              <a:rPr lang="en-GB" dirty="0" err="1">
                <a:latin typeface="Calibri" panose="020F0502020204030204" pitchFamily="34" charset="0"/>
                <a:cs typeface="Calibri" panose="020F0502020204030204" pitchFamily="34" charset="0"/>
              </a:rPr>
              <a:t>تعريف</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الاحتيال</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40BA410-B8F2-F64D-9F7D-BDC05C27D537}"/>
              </a:ext>
            </a:extLst>
          </p:cNvPr>
          <p:cNvSpPr>
            <a:spLocks noGrp="1"/>
          </p:cNvSpPr>
          <p:nvPr>
            <p:ph idx="1"/>
          </p:nvPr>
        </p:nvSpPr>
        <p:spPr/>
        <p:txBody>
          <a:bodyPr>
            <a:noAutofit/>
          </a:bodyPr>
          <a:lstStyle/>
          <a:p>
            <a:pPr marL="0" indent="0" algn="r" rtl="1">
              <a:buNone/>
            </a:pPr>
            <a:endParaRPr lang="en-GB" sz="2400" dirty="0"/>
          </a:p>
          <a:p>
            <a:pPr algn="r" rtl="1"/>
            <a:r>
              <a:rPr lang="en-GB" sz="2400" dirty="0">
                <a:solidFill>
                  <a:srgbClr val="FFC000"/>
                </a:solidFill>
                <a:latin typeface="Calibri" panose="020F0502020204030204" pitchFamily="34" charset="0"/>
                <a:cs typeface="Calibri" panose="020F0502020204030204" pitchFamily="34" charset="0"/>
              </a:rPr>
              <a:t> </a:t>
            </a:r>
            <a:r>
              <a:rPr lang="ar-SA" sz="2400" dirty="0">
                <a:solidFill>
                  <a:srgbClr val="FFC000"/>
                </a:solidFill>
                <a:latin typeface="Calibri" panose="020F0502020204030204" pitchFamily="34" charset="0"/>
                <a:cs typeface="Calibri" panose="020F0502020204030204" pitchFamily="34" charset="0"/>
              </a:rPr>
              <a:t>معهد المحاسبين القانونيين المعتمدين بالولايات المتحدة </a:t>
            </a:r>
            <a:r>
              <a:rPr lang="ar-SA" sz="2400" dirty="0" smtClean="0">
                <a:solidFill>
                  <a:srgbClr val="FFC000"/>
                </a:solidFill>
                <a:latin typeface="Calibri" panose="020F0502020204030204" pitchFamily="34" charset="0"/>
                <a:cs typeface="Calibri" panose="020F0502020204030204" pitchFamily="34" charset="0"/>
              </a:rPr>
              <a:t>الأمريكية </a:t>
            </a:r>
            <a:r>
              <a:rPr lang="ar-SA" sz="2400" dirty="0">
                <a:solidFill>
                  <a:srgbClr val="FFC000"/>
                </a:solidFill>
                <a:latin typeface="Calibri" panose="020F0502020204030204" pitchFamily="34" charset="0"/>
                <a:cs typeface="Calibri" panose="020F0502020204030204" pitchFamily="34" charset="0"/>
              </a:rPr>
              <a:t>(</a:t>
            </a:r>
            <a:r>
              <a:rPr lang="en-GB" sz="2400" dirty="0">
                <a:solidFill>
                  <a:srgbClr val="FFC000"/>
                </a:solidFill>
                <a:latin typeface="Calibri" panose="020F0502020204030204" pitchFamily="34" charset="0"/>
                <a:cs typeface="Calibri" panose="020F0502020204030204" pitchFamily="34" charset="0"/>
              </a:rPr>
              <a:t> (AICPA</a:t>
            </a:r>
            <a:r>
              <a:rPr lang="ar-SA" sz="2400" dirty="0">
                <a:solidFill>
                  <a:srgbClr val="FFC000"/>
                </a:solidFill>
                <a:latin typeface="Calibri" panose="020F0502020204030204" pitchFamily="34" charset="0"/>
                <a:cs typeface="Calibri" panose="020F0502020204030204" pitchFamily="34" charset="0"/>
              </a:rPr>
              <a:t>عرف الاحتيال بأنه: </a:t>
            </a:r>
            <a:r>
              <a:rPr lang="ar-SA" sz="2400" dirty="0">
                <a:latin typeface="Calibri" panose="020F0502020204030204" pitchFamily="34" charset="0"/>
                <a:cs typeface="Calibri" panose="020F0502020204030204" pitchFamily="34" charset="0"/>
              </a:rPr>
              <a:t>"فعل مقصود يؤدي إلى أخطاء مادية في البيانات المالية التي تخضع لتدقيق الحسابات“</a:t>
            </a:r>
            <a:r>
              <a:rPr lang="en-GB" sz="2400" dirty="0" smtClean="0">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a:p>
            <a:pPr algn="r" rtl="1"/>
            <a:r>
              <a:rPr lang="ar-SA" sz="2400" dirty="0">
                <a:solidFill>
                  <a:srgbClr val="FFC000"/>
                </a:solidFill>
                <a:latin typeface="Calibri" panose="020F0502020204030204" pitchFamily="34" charset="0"/>
                <a:cs typeface="Calibri" panose="020F0502020204030204" pitchFamily="34" charset="0"/>
              </a:rPr>
              <a:t>المعهد الدولي للمدققين الداخليين (</a:t>
            </a:r>
            <a:r>
              <a:rPr lang="en-GB" sz="2400" dirty="0">
                <a:solidFill>
                  <a:srgbClr val="FFC000"/>
                </a:solidFill>
                <a:latin typeface="Calibri" panose="020F0502020204030204" pitchFamily="34" charset="0"/>
                <a:cs typeface="Calibri" panose="020F0502020204030204" pitchFamily="34" charset="0"/>
              </a:rPr>
              <a:t> ( IIA </a:t>
            </a:r>
            <a:r>
              <a:rPr lang="ar-SA" sz="2400" dirty="0">
                <a:solidFill>
                  <a:srgbClr val="FFC000"/>
                </a:solidFill>
                <a:latin typeface="Calibri" panose="020F0502020204030204" pitchFamily="34" charset="0"/>
                <a:cs typeface="Calibri" panose="020F0502020204030204" pitchFamily="34" charset="0"/>
              </a:rPr>
              <a:t>عرف الاحتيال </a:t>
            </a:r>
            <a:r>
              <a:rPr lang="ar-SA" sz="2400" dirty="0" smtClean="0">
                <a:solidFill>
                  <a:srgbClr val="FFC000"/>
                </a:solidFill>
                <a:latin typeface="Calibri" panose="020F0502020204030204" pitchFamily="34" charset="0"/>
                <a:cs typeface="Calibri" panose="020F0502020204030204" pitchFamily="34" charset="0"/>
              </a:rPr>
              <a:t>بأنه: </a:t>
            </a:r>
            <a:r>
              <a:rPr lang="ar-SA" sz="2400" dirty="0">
                <a:latin typeface="Calibri" panose="020F0502020204030204" pitchFamily="34" charset="0"/>
                <a:cs typeface="Calibri" panose="020F0502020204030204" pitchFamily="34" charset="0"/>
              </a:rPr>
              <a:t>" أي أعمال أو تصرفات غير قانونية أو غير مشروعة تتسم بالغش أو الخداع أو الإخفاء أو انتهاك الثقة، ولا تعتمد مثل تلك الأعمال أو التصرفات على استخدام التهديد باستخدام العنف أو القوة المادية“</a:t>
            </a:r>
            <a:r>
              <a:rPr lang="en-GB" sz="2400" dirty="0">
                <a:latin typeface="Calibri" panose="020F0502020204030204" pitchFamily="34" charset="0"/>
                <a:cs typeface="Calibri" panose="020F0502020204030204" pitchFamily="34" charset="0"/>
              </a:rPr>
              <a:t>.</a:t>
            </a:r>
          </a:p>
          <a:p>
            <a:pPr algn="r" rtl="1"/>
            <a:r>
              <a:rPr lang="ar-SA" sz="2400" dirty="0">
                <a:solidFill>
                  <a:srgbClr val="FFC000"/>
                </a:solidFill>
                <a:latin typeface="Calibri" panose="020F0502020204030204" pitchFamily="34" charset="0"/>
                <a:cs typeface="Calibri" panose="020F0502020204030204" pitchFamily="34" charset="0"/>
              </a:rPr>
              <a:t>مصلحة التجارة والصناعة بالمملكة المتحدة عرفت الاحتيال بأنه: </a:t>
            </a:r>
            <a:r>
              <a:rPr lang="ar-SA" sz="2400" dirty="0">
                <a:latin typeface="Calibri" panose="020F0502020204030204" pitchFamily="34" charset="0"/>
                <a:cs typeface="Calibri" panose="020F0502020204030204" pitchFamily="34" charset="0"/>
              </a:rPr>
              <a:t>"أي تصرف بالخداع يؤدي إلى الإضرار بمصالح عملاء شركات الأعمال أو مستهلكيها أو الإضرار بمساهميها“</a:t>
            </a:r>
            <a:r>
              <a:rPr lang="en-GB"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994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956A-9BE9-7E4A-857F-B70EB5367126}"/>
              </a:ext>
            </a:extLst>
          </p:cNvPr>
          <p:cNvSpPr>
            <a:spLocks noGrp="1"/>
          </p:cNvSpPr>
          <p:nvPr>
            <p:ph type="title"/>
          </p:nvPr>
        </p:nvSpPr>
        <p:spPr/>
        <p:txBody>
          <a:bodyPr/>
          <a:lstStyle/>
          <a:p>
            <a:pPr algn="ctr" rtl="1"/>
            <a:r>
              <a:rPr lang="en-GB" dirty="0" err="1">
                <a:latin typeface="Calibri" panose="020F0502020204030204" pitchFamily="34" charset="0"/>
                <a:cs typeface="Calibri" panose="020F0502020204030204" pitchFamily="34" charset="0"/>
              </a:rPr>
              <a:t>تعريف</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الاحتيال</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89AACBA-F717-5C4F-9C12-F718B3FD58D0}"/>
              </a:ext>
            </a:extLst>
          </p:cNvPr>
          <p:cNvSpPr>
            <a:spLocks noGrp="1"/>
          </p:cNvSpPr>
          <p:nvPr>
            <p:ph idx="1"/>
          </p:nvPr>
        </p:nvSpPr>
        <p:spPr/>
        <p:txBody>
          <a:bodyPr>
            <a:normAutofit/>
          </a:bodyPr>
          <a:lstStyle/>
          <a:p>
            <a:pPr algn="r" rtl="1"/>
            <a:r>
              <a:rPr lang="en-GB" sz="2400" dirty="0" err="1">
                <a:solidFill>
                  <a:srgbClr val="92D050"/>
                </a:solidFill>
                <a:latin typeface="Calibri" panose="020F0502020204030204" pitchFamily="34" charset="0"/>
                <a:cs typeface="Calibri" panose="020F0502020204030204" pitchFamily="34" charset="0"/>
              </a:rPr>
              <a:t>من</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التعريفات</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السابقة</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نستطيع</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أن</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نعرّف</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الاحتيال</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على</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أنه</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كل</a:t>
            </a:r>
            <a:r>
              <a:rPr lang="en-GB" sz="2400" dirty="0">
                <a:solidFill>
                  <a:srgbClr val="92D050"/>
                </a:solidFill>
                <a:latin typeface="Calibri" panose="020F0502020204030204" pitchFamily="34" charset="0"/>
                <a:cs typeface="Calibri" panose="020F0502020204030204" pitchFamily="34" charset="0"/>
              </a:rPr>
              <a:t> </a:t>
            </a:r>
            <a:r>
              <a:rPr lang="en-GB" sz="2400" dirty="0" err="1">
                <a:solidFill>
                  <a:srgbClr val="92D050"/>
                </a:solidFill>
                <a:latin typeface="Calibri" panose="020F0502020204030204" pitchFamily="34" charset="0"/>
                <a:cs typeface="Calibri" panose="020F0502020204030204" pitchFamily="34" charset="0"/>
              </a:rPr>
              <a:t>فعل</a:t>
            </a:r>
            <a:r>
              <a:rPr lang="en-GB" sz="2400" dirty="0">
                <a:solidFill>
                  <a:srgbClr val="92D050"/>
                </a:solidFill>
                <a:latin typeface="Calibri" panose="020F0502020204030204" pitchFamily="34" charset="0"/>
                <a:cs typeface="Calibri" panose="020F0502020204030204" pitchFamily="34" charset="0"/>
              </a:rPr>
              <a:t>:</a:t>
            </a:r>
          </a:p>
          <a:p>
            <a:pPr algn="r" rtl="1">
              <a:buFont typeface="+mj-lt"/>
              <a:buAutoNum type="arabicPeriod"/>
            </a:pPr>
            <a:r>
              <a:rPr lang="en-GB" sz="2400" dirty="0" err="1">
                <a:latin typeface="Calibri" panose="020F0502020204030204" pitchFamily="34" charset="0"/>
                <a:cs typeface="Calibri" panose="020F0502020204030204" pitchFamily="34" charset="0"/>
              </a:rPr>
              <a:t>مقصود</a:t>
            </a:r>
            <a:r>
              <a:rPr lang="en-GB" sz="2400" dirty="0">
                <a:latin typeface="Calibri" panose="020F0502020204030204" pitchFamily="34" charset="0"/>
                <a:cs typeface="Calibri" panose="020F0502020204030204" pitchFamily="34" charset="0"/>
              </a:rPr>
              <a:t> </a:t>
            </a:r>
            <a:r>
              <a:rPr lang="ar-SA" sz="2400" dirty="0" smtClean="0">
                <a:latin typeface="Calibri" panose="020F0502020204030204" pitchFamily="34" charset="0"/>
                <a:cs typeface="Calibri" panose="020F0502020204030204" pitchFamily="34" charset="0"/>
              </a:rPr>
              <a:t> (</a:t>
            </a:r>
            <a:r>
              <a:rPr lang="en-GB" sz="2400" dirty="0" err="1" smtClean="0">
                <a:latin typeface="Calibri" panose="020F0502020204030204" pitchFamily="34" charset="0"/>
                <a:cs typeface="Calibri" panose="020F0502020204030204" pitchFamily="34" charset="0"/>
              </a:rPr>
              <a:t>وهذا</a:t>
            </a:r>
            <a:r>
              <a:rPr lang="en-GB" sz="2400" dirty="0" smtClean="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ما</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يميزه</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عن</a:t>
            </a:r>
            <a:r>
              <a:rPr lang="en-GB" sz="2400" dirty="0">
                <a:latin typeface="Calibri" panose="020F0502020204030204" pitchFamily="34" charset="0"/>
                <a:cs typeface="Calibri" panose="020F0502020204030204" pitchFamily="34" charset="0"/>
              </a:rPr>
              <a:t> </a:t>
            </a:r>
            <a:r>
              <a:rPr lang="en-GB" sz="2400" dirty="0" err="1" smtClean="0">
                <a:latin typeface="Calibri" panose="020F0502020204030204" pitchFamily="34" charset="0"/>
                <a:cs typeface="Calibri" panose="020F0502020204030204" pitchFamily="34" charset="0"/>
              </a:rPr>
              <a:t>الخطأ</a:t>
            </a:r>
            <a:r>
              <a:rPr lang="ar-SA" sz="2400" dirty="0" smtClean="0">
                <a:latin typeface="Calibri" panose="020F0502020204030204" pitchFamily="34" charset="0"/>
                <a:cs typeface="Calibri" panose="020F0502020204030204" pitchFamily="34" charset="0"/>
              </a:rPr>
              <a:t>)</a:t>
            </a:r>
            <a:r>
              <a:rPr lang="en-GB" sz="2400" dirty="0" smtClean="0">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a:p>
            <a:pPr algn="r" rtl="1">
              <a:buFont typeface="+mj-lt"/>
              <a:buAutoNum type="arabicPeriod"/>
            </a:pPr>
            <a:r>
              <a:rPr lang="en-GB" sz="2400" dirty="0" err="1">
                <a:latin typeface="Calibri" panose="020F0502020204030204" pitchFamily="34" charset="0"/>
                <a:cs typeface="Calibri" panose="020F0502020204030204" pitchFamily="34" charset="0"/>
              </a:rPr>
              <a:t>ينتج</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عنه</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ضرر</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لطرف</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أو</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مجموعة</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أطراف</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ومنفعة</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لطرف</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أو</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مجموعة</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أطراف</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أخرى</a:t>
            </a:r>
            <a:r>
              <a:rPr lang="en-GB" sz="2400" dirty="0">
                <a:latin typeface="Calibri" panose="020F0502020204030204" pitchFamily="34" charset="0"/>
                <a:cs typeface="Calibri" panose="020F0502020204030204" pitchFamily="34" charset="0"/>
              </a:rPr>
              <a:t>. </a:t>
            </a:r>
          </a:p>
          <a:p>
            <a:pPr algn="r" rtl="1">
              <a:buFont typeface="+mj-lt"/>
              <a:buAutoNum type="arabicPeriod"/>
            </a:pPr>
            <a:r>
              <a:rPr lang="en-GB" sz="2400" dirty="0" err="1">
                <a:latin typeface="Calibri" panose="020F0502020204030204" pitchFamily="34" charset="0"/>
                <a:cs typeface="Calibri" panose="020F0502020204030204" pitchFamily="34" charset="0"/>
              </a:rPr>
              <a:t>غير</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قانوني</a:t>
            </a:r>
            <a:r>
              <a:rPr lang="en-GB" sz="2400" dirty="0">
                <a:latin typeface="Calibri" panose="020F0502020204030204" pitchFamily="34" charset="0"/>
                <a:cs typeface="Calibri" panose="020F0502020204030204" pitchFamily="34" charset="0"/>
              </a:rPr>
              <a:t>.</a:t>
            </a:r>
          </a:p>
          <a:p>
            <a:pPr algn="r" rtl="1">
              <a:buFont typeface="+mj-lt"/>
              <a:buAutoNum type="arabicPeriod"/>
            </a:pPr>
            <a:r>
              <a:rPr lang="en-GB" sz="2400" dirty="0" err="1">
                <a:latin typeface="Calibri" panose="020F0502020204030204" pitchFamily="34" charset="0"/>
                <a:cs typeface="Calibri" panose="020F0502020204030204" pitchFamily="34" charset="0"/>
              </a:rPr>
              <a:t>غير</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أخلاقي</a:t>
            </a:r>
            <a:r>
              <a:rPr lang="en-GB"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0588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A42C-582B-6140-B0AA-70324C299C7D}"/>
              </a:ext>
            </a:extLst>
          </p:cNvPr>
          <p:cNvSpPr>
            <a:spLocks noGrp="1"/>
          </p:cNvSpPr>
          <p:nvPr>
            <p:ph type="title"/>
          </p:nvPr>
        </p:nvSpPr>
        <p:spPr/>
        <p:txBody>
          <a:bodyPr/>
          <a:lstStyle/>
          <a:p>
            <a:pPr algn="ctr" rtl="1"/>
            <a:r>
              <a:rPr lang="en-GB"/>
              <a:t>الاحتيال الوظيفي</a:t>
            </a:r>
            <a:endParaRPr lang="en-US"/>
          </a:p>
        </p:txBody>
      </p:sp>
      <p:sp>
        <p:nvSpPr>
          <p:cNvPr id="3" name="Content Placeholder 2">
            <a:extLst>
              <a:ext uri="{FF2B5EF4-FFF2-40B4-BE49-F238E27FC236}">
                <a16:creationId xmlns:a16="http://schemas.microsoft.com/office/drawing/2014/main" id="{AA74A3ED-E268-AC48-A9D0-7C28B7A874C0}"/>
              </a:ext>
            </a:extLst>
          </p:cNvPr>
          <p:cNvSpPr>
            <a:spLocks noGrp="1"/>
          </p:cNvSpPr>
          <p:nvPr>
            <p:ph idx="1"/>
          </p:nvPr>
        </p:nvSpPr>
        <p:spPr/>
        <p:txBody>
          <a:bodyPr>
            <a:normAutofit/>
          </a:bodyPr>
          <a:lstStyle/>
          <a:p>
            <a:pPr algn="r" rtl="1"/>
            <a:r>
              <a:rPr lang="ar-SA" sz="2800" dirty="0">
                <a:solidFill>
                  <a:srgbClr val="FFC000"/>
                </a:solidFill>
                <a:latin typeface="Calibri" panose="020F0502020204030204" pitchFamily="34" charset="0"/>
                <a:cs typeface="Calibri" panose="020F0502020204030204" pitchFamily="34" charset="0"/>
              </a:rPr>
              <a:t>عرفت جمعية فاحصي الاحتيال المعتمدين الأمريكية</a:t>
            </a:r>
            <a:r>
              <a:rPr lang="en-GB" sz="2800" dirty="0">
                <a:solidFill>
                  <a:srgbClr val="FFC000"/>
                </a:solidFill>
                <a:latin typeface="Calibri" panose="020F0502020204030204" pitchFamily="34" charset="0"/>
                <a:cs typeface="Calibri" panose="020F0502020204030204" pitchFamily="34" charset="0"/>
              </a:rPr>
              <a:t> (ACFE) </a:t>
            </a:r>
            <a:r>
              <a:rPr lang="ar-SA" sz="2800" dirty="0">
                <a:solidFill>
                  <a:srgbClr val="FFC000"/>
                </a:solidFill>
                <a:latin typeface="Calibri" panose="020F0502020204030204" pitchFamily="34" charset="0"/>
                <a:cs typeface="Calibri" panose="020F0502020204030204" pitchFamily="34" charset="0"/>
              </a:rPr>
              <a:t>الاحتيال الوظيفي بأنه: </a:t>
            </a:r>
            <a:r>
              <a:rPr lang="ar-SA" sz="2800" dirty="0">
                <a:latin typeface="Calibri" panose="020F0502020204030204" pitchFamily="34" charset="0"/>
                <a:cs typeface="Calibri" panose="020F0502020204030204" pitchFamily="34" charset="0"/>
              </a:rPr>
              <a:t>"استغلال المنصب الوظيفي في المؤسسة للإثراء ‏الشخصي من خلال تعمد سوء استخدام أو استغلال موارد أو أصول المؤسسة“</a:t>
            </a:r>
            <a:r>
              <a:rPr lang="en-GB"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934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6CA-338E-2A44-99BB-D43C56AB509D}"/>
              </a:ext>
            </a:extLst>
          </p:cNvPr>
          <p:cNvSpPr>
            <a:spLocks noGrp="1"/>
          </p:cNvSpPr>
          <p:nvPr>
            <p:ph type="title"/>
          </p:nvPr>
        </p:nvSpPr>
        <p:spPr/>
        <p:txBody>
          <a:bodyPr/>
          <a:lstStyle/>
          <a:p>
            <a:pPr algn="ctr" rtl="1"/>
            <a:r>
              <a:rPr lang="en-GB" dirty="0" err="1">
                <a:latin typeface="Calibri" panose="020F0502020204030204" pitchFamily="34" charset="0"/>
                <a:cs typeface="Calibri" panose="020F0502020204030204" pitchFamily="34" charset="0"/>
              </a:rPr>
              <a:t>الاحتيال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الوظيفي</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0581EC-76E6-4845-BDE5-99C25A71A641}"/>
              </a:ext>
            </a:extLst>
          </p:cNvPr>
          <p:cNvSpPr>
            <a:spLocks noGrp="1"/>
          </p:cNvSpPr>
          <p:nvPr>
            <p:ph idx="1"/>
          </p:nvPr>
        </p:nvSpPr>
        <p:spPr>
          <a:xfrm>
            <a:off x="818712" y="2262043"/>
            <a:ext cx="10554574" cy="3636511"/>
          </a:xfrm>
        </p:spPr>
        <p:txBody>
          <a:bodyPr>
            <a:normAutofit fontScale="92500" lnSpcReduction="10000"/>
          </a:bodyPr>
          <a:lstStyle/>
          <a:p>
            <a:pPr algn="r" rtl="1"/>
            <a:r>
              <a:rPr lang="en-GB" sz="2000" b="1" dirty="0" err="1">
                <a:solidFill>
                  <a:srgbClr val="92D050"/>
                </a:solidFill>
                <a:latin typeface="Calibri" panose="020F0502020204030204" pitchFamily="34" charset="0"/>
                <a:cs typeface="Calibri" panose="020F0502020204030204" pitchFamily="34" charset="0"/>
              </a:rPr>
              <a:t>هناك</a:t>
            </a:r>
            <a:r>
              <a:rPr lang="en-GB" sz="2000" b="1" dirty="0">
                <a:solidFill>
                  <a:srgbClr val="92D050"/>
                </a:solidFill>
                <a:latin typeface="Calibri" panose="020F0502020204030204" pitchFamily="34" charset="0"/>
                <a:cs typeface="Calibri" panose="020F0502020204030204" pitchFamily="34" charset="0"/>
              </a:rPr>
              <a:t> </a:t>
            </a:r>
            <a:r>
              <a:rPr lang="en-GB" sz="2000" b="1" dirty="0" err="1">
                <a:solidFill>
                  <a:srgbClr val="92D050"/>
                </a:solidFill>
                <a:latin typeface="Calibri" panose="020F0502020204030204" pitchFamily="34" charset="0"/>
                <a:cs typeface="Calibri" panose="020F0502020204030204" pitchFamily="34" charset="0"/>
              </a:rPr>
              <a:t>ثلاثة</a:t>
            </a:r>
            <a:r>
              <a:rPr lang="en-GB" sz="2000" b="1" dirty="0">
                <a:solidFill>
                  <a:srgbClr val="92D050"/>
                </a:solidFill>
                <a:latin typeface="Calibri" panose="020F0502020204030204" pitchFamily="34" charset="0"/>
                <a:cs typeface="Calibri" panose="020F0502020204030204" pitchFamily="34" charset="0"/>
              </a:rPr>
              <a:t> </a:t>
            </a:r>
            <a:r>
              <a:rPr lang="en-GB" sz="2000" b="1" dirty="0" err="1">
                <a:solidFill>
                  <a:srgbClr val="92D050"/>
                </a:solidFill>
                <a:latin typeface="Calibri" panose="020F0502020204030204" pitchFamily="34" charset="0"/>
                <a:cs typeface="Calibri" panose="020F0502020204030204" pitchFamily="34" charset="0"/>
              </a:rPr>
              <a:t>أنواع</a:t>
            </a:r>
            <a:r>
              <a:rPr lang="en-GB" sz="2000" b="1" dirty="0">
                <a:solidFill>
                  <a:srgbClr val="92D050"/>
                </a:solidFill>
                <a:latin typeface="Calibri" panose="020F0502020204030204" pitchFamily="34" charset="0"/>
                <a:cs typeface="Calibri" panose="020F0502020204030204" pitchFamily="34" charset="0"/>
              </a:rPr>
              <a:t> </a:t>
            </a:r>
            <a:r>
              <a:rPr lang="en-GB" sz="2000" b="1" dirty="0" err="1">
                <a:solidFill>
                  <a:srgbClr val="92D050"/>
                </a:solidFill>
                <a:latin typeface="Calibri" panose="020F0502020204030204" pitchFamily="34" charset="0"/>
                <a:cs typeface="Calibri" panose="020F0502020204030204" pitchFamily="34" charset="0"/>
              </a:rPr>
              <a:t>رئيسية</a:t>
            </a:r>
            <a:r>
              <a:rPr lang="en-GB" sz="2000" b="1" dirty="0">
                <a:solidFill>
                  <a:srgbClr val="92D050"/>
                </a:solidFill>
                <a:latin typeface="Calibri" panose="020F0502020204030204" pitchFamily="34" charset="0"/>
                <a:cs typeface="Calibri" panose="020F0502020204030204" pitchFamily="34" charset="0"/>
              </a:rPr>
              <a:t> </a:t>
            </a:r>
            <a:r>
              <a:rPr lang="en-GB" sz="2000" b="1" dirty="0" err="1">
                <a:solidFill>
                  <a:srgbClr val="92D050"/>
                </a:solidFill>
                <a:latin typeface="Calibri" panose="020F0502020204030204" pitchFamily="34" charset="0"/>
                <a:cs typeface="Calibri" panose="020F0502020204030204" pitchFamily="34" charset="0"/>
              </a:rPr>
              <a:t>من</a:t>
            </a:r>
            <a:r>
              <a:rPr lang="en-GB" sz="2000" b="1" dirty="0">
                <a:solidFill>
                  <a:srgbClr val="92D050"/>
                </a:solidFill>
                <a:latin typeface="Calibri" panose="020F0502020204030204" pitchFamily="34" charset="0"/>
                <a:cs typeface="Calibri" panose="020F0502020204030204" pitchFamily="34" charset="0"/>
              </a:rPr>
              <a:t> </a:t>
            </a:r>
            <a:r>
              <a:rPr lang="en-GB" sz="2000" b="1" dirty="0" err="1">
                <a:solidFill>
                  <a:srgbClr val="92D050"/>
                </a:solidFill>
                <a:latin typeface="Calibri" panose="020F0502020204030204" pitchFamily="34" charset="0"/>
                <a:cs typeface="Calibri" panose="020F0502020204030204" pitchFamily="34" charset="0"/>
              </a:rPr>
              <a:t>الاحتيال</a:t>
            </a:r>
            <a:r>
              <a:rPr lang="en-GB" sz="2000" b="1" dirty="0">
                <a:solidFill>
                  <a:srgbClr val="92D050"/>
                </a:solidFill>
                <a:latin typeface="Calibri" panose="020F0502020204030204" pitchFamily="34" charset="0"/>
                <a:cs typeface="Calibri" panose="020F0502020204030204" pitchFamily="34" charset="0"/>
              </a:rPr>
              <a:t>:</a:t>
            </a:r>
          </a:p>
          <a:p>
            <a:pPr algn="r" rtl="1" fontAlgn="base">
              <a:buFont typeface="+mj-lt"/>
              <a:buAutoNum type="arabicPeriod"/>
            </a:pPr>
            <a:r>
              <a:rPr lang="ar-SA" sz="2000" dirty="0" smtClean="0">
                <a:latin typeface="Calibri" panose="020F0502020204030204" pitchFamily="34" charset="0"/>
                <a:cs typeface="Calibri" panose="020F0502020204030204" pitchFamily="34" charset="0"/>
              </a:rPr>
              <a:t>‏</a:t>
            </a:r>
            <a:r>
              <a:rPr lang="ar-SA" sz="2000" b="1" dirty="0">
                <a:solidFill>
                  <a:srgbClr val="FFFF00"/>
                </a:solidFill>
                <a:latin typeface="Calibri" panose="020F0502020204030204" pitchFamily="34" charset="0"/>
                <a:cs typeface="Calibri" panose="020F0502020204030204" pitchFamily="34" charset="0"/>
              </a:rPr>
              <a:t>الفساد‏</a:t>
            </a:r>
            <a:r>
              <a:rPr lang="en-GB" sz="2000" b="1" dirty="0">
                <a:solidFill>
                  <a:srgbClr val="FFFF00"/>
                </a:solidFill>
                <a:latin typeface="Calibri" panose="020F0502020204030204" pitchFamily="34" charset="0"/>
                <a:cs typeface="Calibri" panose="020F0502020204030204" pitchFamily="34" charset="0"/>
              </a:rPr>
              <a:t> (Corruption)</a:t>
            </a:r>
            <a:r>
              <a:rPr lang="en-GB" sz="2000"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ويشمل كل من الرشوة (‏</a:t>
            </a:r>
            <a:r>
              <a:rPr lang="en-GB" sz="2000" dirty="0">
                <a:latin typeface="Calibri" panose="020F0502020204030204" pitchFamily="34" charset="0"/>
                <a:cs typeface="Calibri" panose="020F0502020204030204" pitchFamily="34" charset="0"/>
              </a:rPr>
              <a:t>(Bribery</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تضارب المصالح (‏</a:t>
            </a:r>
            <a:r>
              <a:rPr lang="en-GB" sz="2000" dirty="0">
                <a:latin typeface="Calibri" panose="020F0502020204030204" pitchFamily="34" charset="0"/>
                <a:cs typeface="Calibri" panose="020F0502020204030204" pitchFamily="34" charset="0"/>
              </a:rPr>
              <a:t>Conflict of Interest</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a:t>
            </a:r>
            <a:r>
              <a:rPr lang="ar-SA" sz="2000" dirty="0">
                <a:latin typeface="Calibri" panose="020F0502020204030204" pitchFamily="34" charset="0"/>
                <a:cs typeface="Calibri" panose="020F0502020204030204" pitchFamily="34" charset="0"/>
              </a:rPr>
              <a:t>والإكراميات غير القانونية (‏</a:t>
            </a:r>
            <a:r>
              <a:rPr lang="en-GB" sz="2000" dirty="0">
                <a:latin typeface="Calibri" panose="020F0502020204030204" pitchFamily="34" charset="0"/>
                <a:cs typeface="Calibri" panose="020F0502020204030204" pitchFamily="34" charset="0"/>
              </a:rPr>
              <a:t>(Illegal Gratuities‏،  </a:t>
            </a:r>
            <a:r>
              <a:rPr lang="ar-SA" sz="2000" dirty="0">
                <a:latin typeface="Calibri" panose="020F0502020204030204" pitchFamily="34" charset="0"/>
                <a:cs typeface="Calibri" panose="020F0502020204030204" pitchFamily="34" charset="0"/>
              </a:rPr>
              <a:t>و</a:t>
            </a:r>
            <a:r>
              <a:rPr lang="en-GB" sz="2000"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الرشوة بالإكراه (‏</a:t>
            </a:r>
            <a:r>
              <a:rPr lang="en-GB" sz="2000" dirty="0">
                <a:latin typeface="Calibri" panose="020F0502020204030204" pitchFamily="34" charset="0"/>
                <a:cs typeface="Calibri" panose="020F0502020204030204" pitchFamily="34" charset="0"/>
              </a:rPr>
              <a:t>Economic Extortion</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a:t>
            </a:r>
            <a:r>
              <a:rPr lang="ar-SA" sz="2000" dirty="0">
                <a:latin typeface="Calibri" panose="020F0502020204030204" pitchFamily="34" charset="0"/>
                <a:cs typeface="Calibri" panose="020F0502020204030204" pitchFamily="34" charset="0"/>
              </a:rPr>
              <a:t>والعمولة الخفية (‏</a:t>
            </a:r>
            <a:r>
              <a:rPr lang="en-GB" sz="2000" dirty="0">
                <a:latin typeface="Calibri" panose="020F0502020204030204" pitchFamily="34" charset="0"/>
                <a:cs typeface="Calibri" panose="020F0502020204030204" pitchFamily="34" charset="0"/>
              </a:rPr>
              <a:t>Kickback</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وافتعال عمل مناقصة أو مزايدة (‏</a:t>
            </a:r>
            <a:r>
              <a:rPr lang="en-GB" sz="2000" dirty="0">
                <a:latin typeface="Calibri" panose="020F0502020204030204" pitchFamily="34" charset="0"/>
                <a:cs typeface="Calibri" panose="020F0502020204030204" pitchFamily="34" charset="0"/>
              </a:rPr>
              <a:t>Bid Rigging</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وغيرها. ‏ ‏</a:t>
            </a:r>
          </a:p>
          <a:p>
            <a:pPr algn="r" rtl="1" fontAlgn="base">
              <a:buFont typeface="+mj-lt"/>
              <a:buAutoNum type="arabicPeriod"/>
            </a:pPr>
            <a:r>
              <a:rPr lang="ar-SA" sz="2000" dirty="0" smtClean="0">
                <a:latin typeface="Calibri" panose="020F0502020204030204" pitchFamily="34" charset="0"/>
                <a:cs typeface="Calibri" panose="020F0502020204030204" pitchFamily="34" charset="0"/>
              </a:rPr>
              <a:t>‏</a:t>
            </a:r>
            <a:r>
              <a:rPr lang="ar-SA" sz="2000" b="1" dirty="0">
                <a:solidFill>
                  <a:srgbClr val="FFFF00"/>
                </a:solidFill>
                <a:latin typeface="Calibri" panose="020F0502020204030204" pitchFamily="34" charset="0"/>
                <a:cs typeface="Calibri" panose="020F0502020204030204" pitchFamily="34" charset="0"/>
              </a:rPr>
              <a:t>إساءة ائتمان الأصول (‏</a:t>
            </a:r>
            <a:r>
              <a:rPr lang="en-GB" sz="2000" b="1" dirty="0">
                <a:solidFill>
                  <a:srgbClr val="FFFF00"/>
                </a:solidFill>
                <a:latin typeface="Calibri" panose="020F0502020204030204" pitchFamily="34" charset="0"/>
                <a:cs typeface="Calibri" panose="020F0502020204030204" pitchFamily="34" charset="0"/>
              </a:rPr>
              <a:t>Asset Misappropriation</a:t>
            </a:r>
            <a:r>
              <a:rPr lang="en-GB" sz="2000" b="1" dirty="0" smtClean="0">
                <a:solidFill>
                  <a:srgbClr val="FFFF00"/>
                </a:solidFill>
                <a:latin typeface="Calibri" panose="020F0502020204030204" pitchFamily="34" charset="0"/>
                <a:cs typeface="Calibri" panose="020F0502020204030204" pitchFamily="34" charset="0"/>
              </a:rPr>
              <a:t>‏</a:t>
            </a:r>
            <a:r>
              <a:rPr lang="ar-SA" sz="2000" b="1" dirty="0" smtClean="0">
                <a:solidFill>
                  <a:srgbClr val="FFFF00"/>
                </a:solidFill>
                <a:latin typeface="Calibri" panose="020F0502020204030204" pitchFamily="34" charset="0"/>
                <a:cs typeface="Calibri" panose="020F0502020204030204" pitchFamily="34" charset="0"/>
              </a:rPr>
              <a:t>)</a:t>
            </a:r>
            <a:r>
              <a:rPr lang="en-GB" sz="2000" b="1" dirty="0" smtClean="0">
                <a:solidFill>
                  <a:srgbClr val="FFFF00"/>
                </a:solidFill>
                <a:latin typeface="Calibri" panose="020F0502020204030204" pitchFamily="34" charset="0"/>
                <a:cs typeface="Calibri" panose="020F0502020204030204" pitchFamily="34" charset="0"/>
              </a:rPr>
              <a:t> </a:t>
            </a:r>
            <a:r>
              <a:rPr lang="ar-SA" sz="2000" b="1" dirty="0">
                <a:solidFill>
                  <a:srgbClr val="FFFF00"/>
                </a:solidFill>
                <a:latin typeface="Calibri" panose="020F0502020204030204" pitchFamily="34" charset="0"/>
                <a:cs typeface="Calibri" panose="020F0502020204030204" pitchFamily="34" charset="0"/>
              </a:rPr>
              <a:t>أو الاختلاس </a:t>
            </a:r>
            <a:r>
              <a:rPr lang="ar-SA" sz="2000" b="1" dirty="0" smtClean="0">
                <a:solidFill>
                  <a:srgbClr val="FFFF00"/>
                </a:solidFill>
                <a:latin typeface="Calibri" panose="020F0502020204030204" pitchFamily="34" charset="0"/>
                <a:cs typeface="Calibri" panose="020F0502020204030204" pitchFamily="34" charset="0"/>
              </a:rPr>
              <a:t>(</a:t>
            </a:r>
            <a:r>
              <a:rPr lang="en-GB" sz="2000" b="1" dirty="0" smtClean="0">
                <a:solidFill>
                  <a:srgbClr val="FFFF00"/>
                </a:solidFill>
                <a:latin typeface="Calibri" panose="020F0502020204030204" pitchFamily="34" charset="0"/>
                <a:cs typeface="Calibri" panose="020F0502020204030204" pitchFamily="34" charset="0"/>
              </a:rPr>
              <a:t>Embezzlement</a:t>
            </a:r>
            <a:r>
              <a:rPr lang="ar-SA" sz="2000" b="1" dirty="0" smtClean="0">
                <a:solidFill>
                  <a:srgbClr val="FFFF00"/>
                </a:solidFill>
                <a:latin typeface="Calibri" panose="020F0502020204030204" pitchFamily="34" charset="0"/>
                <a:cs typeface="Calibri" panose="020F0502020204030204" pitchFamily="34" charset="0"/>
              </a:rPr>
              <a:t>)</a:t>
            </a:r>
            <a:r>
              <a:rPr lang="ar-SA" sz="2000" dirty="0">
                <a:latin typeface="Calibri" panose="020F0502020204030204" pitchFamily="34" charset="0"/>
                <a:cs typeface="Calibri" panose="020F0502020204030204" pitchFamily="34" charset="0"/>
              </a:rPr>
              <a:t>،</a:t>
            </a:r>
            <a:r>
              <a:rPr lang="en-GB" sz="2000" dirty="0" smtClean="0">
                <a:solidFill>
                  <a:srgbClr val="FFFF00"/>
                </a:solidFill>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ويشمل كل من السرقة (‏</a:t>
            </a:r>
            <a:r>
              <a:rPr lang="en-GB" sz="2000" dirty="0">
                <a:latin typeface="Calibri" panose="020F0502020204030204" pitchFamily="34" charset="0"/>
                <a:cs typeface="Calibri" panose="020F0502020204030204" pitchFamily="34" charset="0"/>
              </a:rPr>
              <a:t>Larceny/Theft</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سرقة التحصيلات ‏النقدية قبل التسجيل (‏</a:t>
            </a:r>
            <a:r>
              <a:rPr lang="en-GB" sz="2000" dirty="0">
                <a:latin typeface="Calibri" panose="020F0502020204030204" pitchFamily="34" charset="0"/>
                <a:cs typeface="Calibri" panose="020F0502020204030204" pitchFamily="34" charset="0"/>
              </a:rPr>
              <a:t>Skimming</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إخفاء العجز في النقدية (‏</a:t>
            </a:r>
            <a:r>
              <a:rPr lang="en-GB" sz="2000" dirty="0">
                <a:latin typeface="Calibri" panose="020F0502020204030204" pitchFamily="34" charset="0"/>
                <a:cs typeface="Calibri" panose="020F0502020204030204" pitchFamily="34" charset="0"/>
              </a:rPr>
              <a:t>Lapping</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والتزوير (‏</a:t>
            </a:r>
            <a:r>
              <a:rPr lang="en-GB" sz="2000" dirty="0">
                <a:latin typeface="Calibri" panose="020F0502020204030204" pitchFamily="34" charset="0"/>
                <a:cs typeface="Calibri" panose="020F0502020204030204" pitchFamily="34" charset="0"/>
              </a:rPr>
              <a:t>Forgery</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وسوء ‏الاستغلال (‏</a:t>
            </a:r>
            <a:r>
              <a:rPr lang="en-GB" sz="2000" dirty="0">
                <a:latin typeface="Calibri" panose="020F0502020204030204" pitchFamily="34" charset="0"/>
                <a:cs typeface="Calibri" panose="020F0502020204030204" pitchFamily="34" charset="0"/>
              </a:rPr>
              <a:t>Misuse</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والصرف غير النظامي (‏</a:t>
            </a:r>
            <a:r>
              <a:rPr lang="en-GB" sz="2000" dirty="0">
                <a:latin typeface="Calibri" panose="020F0502020204030204" pitchFamily="34" charset="0"/>
                <a:cs typeface="Calibri" panose="020F0502020204030204" pitchFamily="34" charset="0"/>
              </a:rPr>
              <a:t>Fraudulent Disbursement</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والتلاعب ‏بالسجلات المحاسبية، وغيرها. ‏</a:t>
            </a:r>
          </a:p>
          <a:p>
            <a:pPr algn="r" rtl="1" fontAlgn="base">
              <a:buFont typeface="+mj-lt"/>
              <a:buAutoNum type="arabicPeriod"/>
            </a:pPr>
            <a:r>
              <a:rPr lang="ar-SA" sz="2000" dirty="0" smtClean="0">
                <a:latin typeface="Calibri" panose="020F0502020204030204" pitchFamily="34" charset="0"/>
                <a:cs typeface="Calibri" panose="020F0502020204030204" pitchFamily="34" charset="0"/>
              </a:rPr>
              <a:t>‏</a:t>
            </a:r>
            <a:r>
              <a:rPr lang="ar-SA" sz="2000" b="1" dirty="0">
                <a:solidFill>
                  <a:srgbClr val="FFFF00"/>
                </a:solidFill>
                <a:latin typeface="Calibri" panose="020F0502020204030204" pitchFamily="34" charset="0"/>
                <a:cs typeface="Calibri" panose="020F0502020204030204" pitchFamily="34" charset="0"/>
              </a:rPr>
              <a:t>احتيال القوائم المالية (</a:t>
            </a:r>
            <a:r>
              <a:rPr lang="ar-SA" sz="2000" b="1" dirty="0" smtClean="0">
                <a:solidFill>
                  <a:srgbClr val="FFFF00"/>
                </a:solidFill>
                <a:latin typeface="Calibri" panose="020F0502020204030204" pitchFamily="34" charset="0"/>
                <a:cs typeface="Calibri" panose="020F0502020204030204" pitchFamily="34" charset="0"/>
              </a:rPr>
              <a:t>‏</a:t>
            </a:r>
            <a:r>
              <a:rPr lang="en-GB" sz="2000" b="1" dirty="0" smtClean="0">
                <a:solidFill>
                  <a:srgbClr val="FFFF00"/>
                </a:solidFill>
                <a:latin typeface="Calibri" panose="020F0502020204030204" pitchFamily="34" charset="0"/>
                <a:cs typeface="Calibri" panose="020F0502020204030204" pitchFamily="34" charset="0"/>
              </a:rPr>
              <a:t>Financial </a:t>
            </a:r>
            <a:r>
              <a:rPr lang="en-GB" sz="2000" b="1" dirty="0">
                <a:solidFill>
                  <a:srgbClr val="FFFF00"/>
                </a:solidFill>
                <a:latin typeface="Calibri" panose="020F0502020204030204" pitchFamily="34" charset="0"/>
                <a:cs typeface="Calibri" panose="020F0502020204030204" pitchFamily="34" charset="0"/>
              </a:rPr>
              <a:t>Statements </a:t>
            </a:r>
            <a:r>
              <a:rPr lang="en-GB" sz="2000" b="1" dirty="0" smtClean="0">
                <a:solidFill>
                  <a:srgbClr val="FFFF00"/>
                </a:solidFill>
                <a:latin typeface="Calibri" panose="020F0502020204030204" pitchFamily="34" charset="0"/>
                <a:cs typeface="Calibri" panose="020F0502020204030204" pitchFamily="34" charset="0"/>
              </a:rPr>
              <a:t>Fraud</a:t>
            </a:r>
            <a:r>
              <a:rPr lang="ar-SA" sz="2000" b="1" dirty="0" smtClean="0">
                <a:solidFill>
                  <a:srgbClr val="FFFF00"/>
                </a:solidFill>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 ويشمل </a:t>
            </a:r>
            <a:r>
              <a:rPr lang="ar-SA" sz="2000" dirty="0">
                <a:latin typeface="Calibri" panose="020F0502020204030204" pitchFamily="34" charset="0"/>
                <a:cs typeface="Calibri" panose="020F0502020204030204" pitchFamily="34" charset="0"/>
              </a:rPr>
              <a:t>كل من تعظيم أو تقليل الأصول والإيرادات ‏‏(‏</a:t>
            </a:r>
            <a:r>
              <a:rPr lang="en-GB" sz="2000" dirty="0">
                <a:latin typeface="Calibri" panose="020F0502020204030204" pitchFamily="34" charset="0"/>
                <a:cs typeface="Calibri" panose="020F0502020204030204" pitchFamily="34" charset="0"/>
              </a:rPr>
              <a:t>Asset/Revenues Overstatement/Understatement</a:t>
            </a:r>
            <a:r>
              <a:rPr lang="en-GB" sz="2000" dirty="0" smtClean="0">
                <a:latin typeface="Calibri" panose="020F0502020204030204" pitchFamily="34" charset="0"/>
                <a:cs typeface="Calibri" panose="020F0502020204030204" pitchFamily="34" charset="0"/>
              </a:rPr>
              <a: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وتقليل أو تعظيم الالتزامات ‏والمصاريف (</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Liabilities/Expenses</a:t>
            </a:r>
            <a:r>
              <a:rPr lang="ar-SA" sz="2000" dirty="0" smtClean="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Understatement/Overstatement‎‏</a:t>
            </a:r>
            <a:r>
              <a:rPr lang="ar-SA" sz="2000" dirty="0" smtClean="0">
                <a:latin typeface="Calibri" panose="020F0502020204030204" pitchFamily="34" charset="0"/>
                <a:cs typeface="Calibri" panose="020F0502020204030204" pitchFamily="34" charset="0"/>
              </a:rPr>
              <a:t>)</a:t>
            </a:r>
            <a:r>
              <a:rPr lang="en-GB" sz="2000" dirty="0" smtClean="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والتلاعب ‏بالافصاحات المالية (‏</a:t>
            </a:r>
            <a:r>
              <a:rPr lang="en-GB" sz="2000" dirty="0">
                <a:latin typeface="Calibri" panose="020F0502020204030204" pitchFamily="34" charset="0"/>
                <a:cs typeface="Calibri" panose="020F0502020204030204" pitchFamily="34" charset="0"/>
              </a:rPr>
              <a:t>Improper </a:t>
            </a:r>
            <a:r>
              <a:rPr lang="en-GB" sz="2000" dirty="0" smtClean="0">
                <a:latin typeface="Calibri" panose="020F0502020204030204" pitchFamily="34" charset="0"/>
                <a:cs typeface="Calibri" panose="020F0502020204030204" pitchFamily="34" charset="0"/>
              </a:rPr>
              <a:t>Disclosures</a:t>
            </a:r>
            <a:r>
              <a:rPr lang="ar-SA"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marL="0" indent="0" algn="r" rtl="1">
              <a:buNone/>
            </a:pPr>
            <a:endParaRPr lang="en-US" dirty="0"/>
          </a:p>
        </p:txBody>
      </p:sp>
    </p:spTree>
    <p:extLst>
      <p:ext uri="{BB962C8B-B14F-4D97-AF65-F5344CB8AC3E}">
        <p14:creationId xmlns:p14="http://schemas.microsoft.com/office/powerpoint/2010/main" val="50990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3758</Words>
  <Application>Microsoft Office PowerPoint</Application>
  <PresentationFormat>Widescreen</PresentationFormat>
  <Paragraphs>350</Paragraphs>
  <Slides>35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Tahoma</vt:lpstr>
      <vt:lpstr>Times New Roman</vt:lpstr>
      <vt:lpstr>Wingdings 2</vt:lpstr>
      <vt:lpstr>Quotable</vt:lpstr>
      <vt:lpstr>حماية النزاهة ومكافحة الفساد</vt:lpstr>
      <vt:lpstr>الموضوعات التدريبية التي سيتم التطرق لها</vt:lpstr>
      <vt:lpstr>معلومات تاريخية عن الاحتيال</vt:lpstr>
      <vt:lpstr>معلومات تاريخية عن الاحتيال</vt:lpstr>
      <vt:lpstr>تساؤلات</vt:lpstr>
      <vt:lpstr>تعريف الاحتيال</vt:lpstr>
      <vt:lpstr>تعريف الاحتيال</vt:lpstr>
      <vt:lpstr>الاحتيال الوظيفي</vt:lpstr>
      <vt:lpstr>الاحتيال الوظيفي</vt:lpstr>
      <vt:lpstr>الاحتيال الوظيفي</vt:lpstr>
      <vt:lpstr>الاحتيال الوظيفي (الفساد)</vt:lpstr>
      <vt:lpstr>الاحتيال الوظيفي (الفساد)</vt:lpstr>
      <vt:lpstr>الاحتيال الوظيفي (الفساد) </vt:lpstr>
      <vt:lpstr>الاحتيال الوظيفي (الفساد) </vt:lpstr>
      <vt:lpstr>الاحتيال الوظيفي (الفساد) </vt:lpstr>
      <vt:lpstr>الاحتيال الوظيفي (الفساد) </vt:lpstr>
      <vt:lpstr>الاحتيال الوظيفي (الفساد) </vt:lpstr>
      <vt:lpstr>الاحتيال الوظيفي (الفساد) </vt:lpstr>
      <vt:lpstr>الاحتيال الوظيفي (الفساد) </vt:lpstr>
      <vt:lpstr>الاحتيال الوظيفي (الفساد) </vt:lpstr>
      <vt:lpstr>الاحتيال الوظيفي (الفساد) </vt:lpstr>
      <vt:lpstr>الاحتيال الوظيفي (اختلاس الأصول) </vt:lpstr>
      <vt:lpstr>الاحتيال الوظيفي (اختلاس الأصول) </vt:lpstr>
      <vt:lpstr>الاحتيال الوظيفي (اختلاس الأصول) </vt:lpstr>
      <vt:lpstr>الاحتيال الوظيفي (اختلاس الأصول) </vt:lpstr>
      <vt:lpstr>الاحتيال الوظيفي (اختلاس الأصول) </vt:lpstr>
      <vt:lpstr>الاحتيال الوظيفي (اختلاس الأصول) </vt:lpstr>
      <vt:lpstr>الاحتيال الوظيفي (اختلاس الأصول) </vt:lpstr>
      <vt:lpstr>الاحتيال الوظيفي (الاحتيال في القوائم المالية) </vt:lpstr>
      <vt:lpstr>الاحتيال الوظيفي (الاحتيال في القوائم المالية) </vt:lpstr>
      <vt:lpstr>مثلث الاحتيال</vt:lpstr>
      <vt:lpstr>الاحتيال الوظيفي (الردع)</vt:lpstr>
      <vt:lpstr>الاحتيال الوظيفي (الاكتشاف)</vt:lpstr>
      <vt:lpstr>الاحتيال الوظيفي (الإبلاغ)</vt:lpstr>
      <vt:lpstr>الاحتيال الوظيفي (الإبلاغ)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مفهوم الاحتيال</dc:title>
  <dc:creator>Khaled Alblowi</dc:creator>
  <cp:lastModifiedBy>Khaled Alblowi</cp:lastModifiedBy>
  <cp:revision>34</cp:revision>
  <dcterms:created xsi:type="dcterms:W3CDTF">2022-09-02T00:19:39Z</dcterms:created>
  <dcterms:modified xsi:type="dcterms:W3CDTF">2022-09-05T03:05:43Z</dcterms:modified>
</cp:coreProperties>
</file>