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</p:sldMasterIdLst>
  <p:notesMasterIdLst>
    <p:notesMasterId r:id="rId44"/>
  </p:notesMasterIdLst>
  <p:handoutMasterIdLst>
    <p:handoutMasterId r:id="rId45"/>
  </p:handoutMasterIdLst>
  <p:sldIdLst>
    <p:sldId id="256" r:id="rId2"/>
    <p:sldId id="358" r:id="rId3"/>
    <p:sldId id="455" r:id="rId4"/>
    <p:sldId id="454" r:id="rId5"/>
    <p:sldId id="450" r:id="rId6"/>
    <p:sldId id="414" r:id="rId7"/>
    <p:sldId id="448" r:id="rId8"/>
    <p:sldId id="417" r:id="rId9"/>
    <p:sldId id="416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41" r:id="rId28"/>
    <p:sldId id="442" r:id="rId29"/>
    <p:sldId id="443" r:id="rId30"/>
    <p:sldId id="444" r:id="rId31"/>
    <p:sldId id="445" r:id="rId32"/>
    <p:sldId id="435" r:id="rId33"/>
    <p:sldId id="436" r:id="rId34"/>
    <p:sldId id="437" r:id="rId35"/>
    <p:sldId id="438" r:id="rId36"/>
    <p:sldId id="439" r:id="rId37"/>
    <p:sldId id="440" r:id="rId38"/>
    <p:sldId id="446" r:id="rId39"/>
    <p:sldId id="447" r:id="rId40"/>
    <p:sldId id="457" r:id="rId41"/>
    <p:sldId id="295" r:id="rId42"/>
    <p:sldId id="27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407" autoAdjust="0"/>
  </p:normalViewPr>
  <p:slideViewPr>
    <p:cSldViewPr snapToGrid="0">
      <p:cViewPr varScale="1">
        <p:scale>
          <a:sx n="60" d="100"/>
          <a:sy n="60" d="100"/>
        </p:scale>
        <p:origin x="11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D59D5-A268-4AF1-9AD3-1B3B6D40597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8EDE17A4-4D12-48F4-B988-2EF15D7CC89D}">
      <dgm:prSet phldrT="[نص]"/>
      <dgm:spPr/>
      <dgm:t>
        <a:bodyPr/>
        <a:lstStyle/>
        <a:p>
          <a:pPr rtl="1"/>
          <a:r>
            <a:rPr lang="ar-SA" b="1" dirty="0">
              <a:latin typeface="Times New Roman" panose="02020603050405020304" pitchFamily="18" charset="0"/>
              <a:cs typeface="Times New Roman" panose="02020603050405020304" pitchFamily="18" charset="0"/>
            </a:rPr>
            <a:t>رحلة مع شخصية</a:t>
          </a:r>
        </a:p>
      </dgm:t>
    </dgm:pt>
    <dgm:pt modelId="{1B0A4FF0-405A-44E4-9EA5-FA2A66C7B662}" type="parTrans" cxnId="{C5F033F8-BCAA-497D-BD35-150FEE52CD9A}">
      <dgm:prSet/>
      <dgm:spPr/>
      <dgm:t>
        <a:bodyPr/>
        <a:lstStyle/>
        <a:p>
          <a:pPr rtl="1"/>
          <a:endParaRPr lang="ar-SA"/>
        </a:p>
      </dgm:t>
    </dgm:pt>
    <dgm:pt modelId="{3D8785E0-D58C-43CF-8FD8-AEC6C72D3BB5}" type="sibTrans" cxnId="{C5F033F8-BCAA-497D-BD35-150FEE52CD9A}">
      <dgm:prSet/>
      <dgm:spPr/>
      <dgm:t>
        <a:bodyPr/>
        <a:lstStyle/>
        <a:p>
          <a:pPr rtl="1"/>
          <a:endParaRPr lang="ar-SA"/>
        </a:p>
      </dgm:t>
    </dgm:pt>
    <dgm:pt modelId="{00AFAA70-C69F-45B8-9FB7-F1B62E3A824A}">
      <dgm:prSet phldrT="[نص]"/>
      <dgm:spPr/>
      <dgm:t>
        <a:bodyPr/>
        <a:lstStyle/>
        <a:p>
          <a:pPr rtl="1"/>
          <a:r>
            <a:rPr lang="ar-SA" b="1" dirty="0">
              <a:latin typeface="Times New Roman" panose="02020603050405020304" pitchFamily="18" charset="0"/>
              <a:cs typeface="Times New Roman" panose="02020603050405020304" pitchFamily="18" charset="0"/>
            </a:rPr>
            <a:t>وقفات مع أقوال و حكم</a:t>
          </a:r>
        </a:p>
      </dgm:t>
    </dgm:pt>
    <dgm:pt modelId="{C3D02D99-50C9-4F03-805D-B46B92D84F11}" type="parTrans" cxnId="{1979EAB8-A91D-409F-9D0E-4ECCF6354DF0}">
      <dgm:prSet/>
      <dgm:spPr/>
      <dgm:t>
        <a:bodyPr/>
        <a:lstStyle/>
        <a:p>
          <a:pPr rtl="1"/>
          <a:endParaRPr lang="ar-SA"/>
        </a:p>
      </dgm:t>
    </dgm:pt>
    <dgm:pt modelId="{B207497C-12A1-4DB4-BF5C-E3F2BBBFC81D}" type="sibTrans" cxnId="{1979EAB8-A91D-409F-9D0E-4ECCF6354DF0}">
      <dgm:prSet/>
      <dgm:spPr/>
      <dgm:t>
        <a:bodyPr/>
        <a:lstStyle/>
        <a:p>
          <a:pPr rtl="1"/>
          <a:endParaRPr lang="ar-SA"/>
        </a:p>
      </dgm:t>
    </dgm:pt>
    <dgm:pt modelId="{BB49AC6B-BB4A-4A51-9A6E-21F7A67BFE0F}">
      <dgm:prSet phldrT="[نص]"/>
      <dgm:spPr/>
      <dgm:t>
        <a:bodyPr/>
        <a:lstStyle/>
        <a:p>
          <a:pPr rtl="1"/>
          <a:r>
            <a:rPr lang="ar-SA" b="1" dirty="0">
              <a:latin typeface="Times New Roman" panose="02020603050405020304" pitchFamily="18" charset="0"/>
              <a:cs typeface="Times New Roman" panose="02020603050405020304" pitchFamily="18" charset="0"/>
            </a:rPr>
            <a:t>صورة و تعليق</a:t>
          </a:r>
        </a:p>
      </dgm:t>
    </dgm:pt>
    <dgm:pt modelId="{62459B5B-4C18-4BE3-9418-844E85DDCE63}" type="parTrans" cxnId="{0272B444-FB48-409C-B970-53E6771C06FD}">
      <dgm:prSet/>
      <dgm:spPr/>
      <dgm:t>
        <a:bodyPr/>
        <a:lstStyle/>
        <a:p>
          <a:pPr rtl="1"/>
          <a:endParaRPr lang="ar-SA"/>
        </a:p>
      </dgm:t>
    </dgm:pt>
    <dgm:pt modelId="{735E1A21-4E1A-42FC-B077-31295B82001D}" type="sibTrans" cxnId="{0272B444-FB48-409C-B970-53E6771C06FD}">
      <dgm:prSet/>
      <dgm:spPr/>
      <dgm:t>
        <a:bodyPr/>
        <a:lstStyle/>
        <a:p>
          <a:pPr rtl="1"/>
          <a:endParaRPr lang="ar-SA"/>
        </a:p>
      </dgm:t>
    </dgm:pt>
    <dgm:pt modelId="{FAD4E3B9-8976-4B9C-8220-4501E2C2177C}">
      <dgm:prSet/>
      <dgm:spPr/>
      <dgm:t>
        <a:bodyPr/>
        <a:lstStyle/>
        <a:p>
          <a:pPr rtl="1"/>
          <a:r>
            <a:rPr lang="ar-SA" b="1" dirty="0">
              <a:latin typeface="Times New Roman" panose="02020603050405020304" pitchFamily="18" charset="0"/>
              <a:cs typeface="Times New Roman" panose="02020603050405020304" pitchFamily="18" charset="0"/>
            </a:rPr>
            <a:t>أنشطة ( 2 – 3 – 5)</a:t>
          </a:r>
        </a:p>
      </dgm:t>
    </dgm:pt>
    <dgm:pt modelId="{31D31037-A012-49FB-AD14-1099970F6C3D}" type="parTrans" cxnId="{2881A949-5404-4490-AF6B-80F956145D3D}">
      <dgm:prSet/>
      <dgm:spPr/>
      <dgm:t>
        <a:bodyPr/>
        <a:lstStyle/>
        <a:p>
          <a:pPr rtl="1"/>
          <a:endParaRPr lang="ar-SA"/>
        </a:p>
      </dgm:t>
    </dgm:pt>
    <dgm:pt modelId="{DC2E1B68-B673-4890-A828-2E1FF12A4995}" type="sibTrans" cxnId="{2881A949-5404-4490-AF6B-80F956145D3D}">
      <dgm:prSet/>
      <dgm:spPr/>
      <dgm:t>
        <a:bodyPr/>
        <a:lstStyle/>
        <a:p>
          <a:pPr rtl="1"/>
          <a:endParaRPr lang="ar-SA"/>
        </a:p>
      </dgm:t>
    </dgm:pt>
    <dgm:pt modelId="{C7434842-45A3-419B-AB42-E5B043AB9D95}" type="pres">
      <dgm:prSet presAssocID="{EC6D59D5-A268-4AF1-9AD3-1B3B6D405973}" presName="Name0" presStyleCnt="0">
        <dgm:presLayoutVars>
          <dgm:chMax val="7"/>
          <dgm:chPref val="7"/>
          <dgm:dir val="rev"/>
        </dgm:presLayoutVars>
      </dgm:prSet>
      <dgm:spPr/>
    </dgm:pt>
    <dgm:pt modelId="{F802A27C-2CB1-4C5A-89FE-5376C2D211B7}" type="pres">
      <dgm:prSet presAssocID="{EC6D59D5-A268-4AF1-9AD3-1B3B6D405973}" presName="Name1" presStyleCnt="0"/>
      <dgm:spPr/>
    </dgm:pt>
    <dgm:pt modelId="{0C60F355-3886-42B2-AF0E-714FD284756E}" type="pres">
      <dgm:prSet presAssocID="{EC6D59D5-A268-4AF1-9AD3-1B3B6D405973}" presName="cycle" presStyleCnt="0"/>
      <dgm:spPr/>
    </dgm:pt>
    <dgm:pt modelId="{FE0818E9-286A-4B6F-8A39-0BCD434FCACC}" type="pres">
      <dgm:prSet presAssocID="{EC6D59D5-A268-4AF1-9AD3-1B3B6D405973}" presName="srcNode" presStyleLbl="node1" presStyleIdx="0" presStyleCnt="4"/>
      <dgm:spPr/>
    </dgm:pt>
    <dgm:pt modelId="{5662278E-1313-42C7-A382-A600AC6BE308}" type="pres">
      <dgm:prSet presAssocID="{EC6D59D5-A268-4AF1-9AD3-1B3B6D405973}" presName="conn" presStyleLbl="parChTrans1D2" presStyleIdx="0" presStyleCnt="1"/>
      <dgm:spPr/>
    </dgm:pt>
    <dgm:pt modelId="{D519A633-B7F0-4C27-BD5C-BB5DF97D6D44}" type="pres">
      <dgm:prSet presAssocID="{EC6D59D5-A268-4AF1-9AD3-1B3B6D405973}" presName="extraNode" presStyleLbl="node1" presStyleIdx="0" presStyleCnt="4"/>
      <dgm:spPr/>
    </dgm:pt>
    <dgm:pt modelId="{96CE27FA-67B3-44B0-8BC1-9AB27FBA5081}" type="pres">
      <dgm:prSet presAssocID="{EC6D59D5-A268-4AF1-9AD3-1B3B6D405973}" presName="dstNode" presStyleLbl="node1" presStyleIdx="0" presStyleCnt="4"/>
      <dgm:spPr/>
    </dgm:pt>
    <dgm:pt modelId="{C08285B4-E42E-4FCD-86DC-65E0FA4CBC35}" type="pres">
      <dgm:prSet presAssocID="{8EDE17A4-4D12-48F4-B988-2EF15D7CC89D}" presName="text_1" presStyleLbl="node1" presStyleIdx="0" presStyleCnt="4">
        <dgm:presLayoutVars>
          <dgm:bulletEnabled val="1"/>
        </dgm:presLayoutVars>
      </dgm:prSet>
      <dgm:spPr/>
    </dgm:pt>
    <dgm:pt modelId="{0E6D961E-94DC-4344-ABB3-A3FD2E6F99CC}" type="pres">
      <dgm:prSet presAssocID="{8EDE17A4-4D12-48F4-B988-2EF15D7CC89D}" presName="accent_1" presStyleCnt="0"/>
      <dgm:spPr/>
    </dgm:pt>
    <dgm:pt modelId="{1586E5F7-E1D7-4E30-81C9-13B2A61952F1}" type="pres">
      <dgm:prSet presAssocID="{8EDE17A4-4D12-48F4-B988-2EF15D7CC89D}" presName="accentRepeatNode" presStyleLbl="solidFgAcc1" presStyleIdx="0" presStyleCnt="4"/>
      <dgm:spPr/>
    </dgm:pt>
    <dgm:pt modelId="{8EA20D0D-3AC4-40F5-8F81-988E8AFBFC24}" type="pres">
      <dgm:prSet presAssocID="{00AFAA70-C69F-45B8-9FB7-F1B62E3A824A}" presName="text_2" presStyleLbl="node1" presStyleIdx="1" presStyleCnt="4">
        <dgm:presLayoutVars>
          <dgm:bulletEnabled val="1"/>
        </dgm:presLayoutVars>
      </dgm:prSet>
      <dgm:spPr/>
    </dgm:pt>
    <dgm:pt modelId="{BA909EAA-B419-438A-977F-5981778238F5}" type="pres">
      <dgm:prSet presAssocID="{00AFAA70-C69F-45B8-9FB7-F1B62E3A824A}" presName="accent_2" presStyleCnt="0"/>
      <dgm:spPr/>
    </dgm:pt>
    <dgm:pt modelId="{1528CA9A-9254-4346-AC4D-097DDE8D5970}" type="pres">
      <dgm:prSet presAssocID="{00AFAA70-C69F-45B8-9FB7-F1B62E3A824A}" presName="accentRepeatNode" presStyleLbl="solidFgAcc1" presStyleIdx="1" presStyleCnt="4"/>
      <dgm:spPr/>
    </dgm:pt>
    <dgm:pt modelId="{C846FA2E-82A9-479A-AA39-F8D7105FE402}" type="pres">
      <dgm:prSet presAssocID="{BB49AC6B-BB4A-4A51-9A6E-21F7A67BFE0F}" presName="text_3" presStyleLbl="node1" presStyleIdx="2" presStyleCnt="4">
        <dgm:presLayoutVars>
          <dgm:bulletEnabled val="1"/>
        </dgm:presLayoutVars>
      </dgm:prSet>
      <dgm:spPr/>
    </dgm:pt>
    <dgm:pt modelId="{845738BC-D543-40D6-963C-6CDB29EB2786}" type="pres">
      <dgm:prSet presAssocID="{BB49AC6B-BB4A-4A51-9A6E-21F7A67BFE0F}" presName="accent_3" presStyleCnt="0"/>
      <dgm:spPr/>
    </dgm:pt>
    <dgm:pt modelId="{0A335DFE-F37D-4FD3-ABE1-1A8B8943A544}" type="pres">
      <dgm:prSet presAssocID="{BB49AC6B-BB4A-4A51-9A6E-21F7A67BFE0F}" presName="accentRepeatNode" presStyleLbl="solidFgAcc1" presStyleIdx="2" presStyleCnt="4"/>
      <dgm:spPr/>
    </dgm:pt>
    <dgm:pt modelId="{61E752C9-BE2C-471B-AC56-A1CE3904E98C}" type="pres">
      <dgm:prSet presAssocID="{FAD4E3B9-8976-4B9C-8220-4501E2C2177C}" presName="text_4" presStyleLbl="node1" presStyleIdx="3" presStyleCnt="4">
        <dgm:presLayoutVars>
          <dgm:bulletEnabled val="1"/>
        </dgm:presLayoutVars>
      </dgm:prSet>
      <dgm:spPr/>
    </dgm:pt>
    <dgm:pt modelId="{21F25C0C-0175-486F-B5FF-831D88FE60CE}" type="pres">
      <dgm:prSet presAssocID="{FAD4E3B9-8976-4B9C-8220-4501E2C2177C}" presName="accent_4" presStyleCnt="0"/>
      <dgm:spPr/>
    </dgm:pt>
    <dgm:pt modelId="{57E948FE-320F-4C4A-AC5C-CD941A595F00}" type="pres">
      <dgm:prSet presAssocID="{FAD4E3B9-8976-4B9C-8220-4501E2C2177C}" presName="accentRepeatNode" presStyleLbl="solidFgAcc1" presStyleIdx="3" presStyleCnt="4"/>
      <dgm:spPr/>
    </dgm:pt>
  </dgm:ptLst>
  <dgm:cxnLst>
    <dgm:cxn modelId="{0272B444-FB48-409C-B970-53E6771C06FD}" srcId="{EC6D59D5-A268-4AF1-9AD3-1B3B6D405973}" destId="{BB49AC6B-BB4A-4A51-9A6E-21F7A67BFE0F}" srcOrd="2" destOrd="0" parTransId="{62459B5B-4C18-4BE3-9418-844E85DDCE63}" sibTransId="{735E1A21-4E1A-42FC-B077-31295B82001D}"/>
    <dgm:cxn modelId="{2881A949-5404-4490-AF6B-80F956145D3D}" srcId="{EC6D59D5-A268-4AF1-9AD3-1B3B6D405973}" destId="{FAD4E3B9-8976-4B9C-8220-4501E2C2177C}" srcOrd="3" destOrd="0" parTransId="{31D31037-A012-49FB-AD14-1099970F6C3D}" sibTransId="{DC2E1B68-B673-4890-A828-2E1FF12A4995}"/>
    <dgm:cxn modelId="{11F8DA7F-9767-4528-9FE7-4A8187A0A68C}" type="presOf" srcId="{00AFAA70-C69F-45B8-9FB7-F1B62E3A824A}" destId="{8EA20D0D-3AC4-40F5-8F81-988E8AFBFC24}" srcOrd="0" destOrd="0" presId="urn:microsoft.com/office/officeart/2008/layout/VerticalCurvedList"/>
    <dgm:cxn modelId="{DA97F082-9846-492D-B923-40B92C127D1D}" type="presOf" srcId="{3D8785E0-D58C-43CF-8FD8-AEC6C72D3BB5}" destId="{5662278E-1313-42C7-A382-A600AC6BE308}" srcOrd="0" destOrd="0" presId="urn:microsoft.com/office/officeart/2008/layout/VerticalCurvedList"/>
    <dgm:cxn modelId="{1979EAB8-A91D-409F-9D0E-4ECCF6354DF0}" srcId="{EC6D59D5-A268-4AF1-9AD3-1B3B6D405973}" destId="{00AFAA70-C69F-45B8-9FB7-F1B62E3A824A}" srcOrd="1" destOrd="0" parTransId="{C3D02D99-50C9-4F03-805D-B46B92D84F11}" sibTransId="{B207497C-12A1-4DB4-BF5C-E3F2BBBFC81D}"/>
    <dgm:cxn modelId="{B08736C5-7342-44CD-8F7D-4259D3205B8C}" type="presOf" srcId="{FAD4E3B9-8976-4B9C-8220-4501E2C2177C}" destId="{61E752C9-BE2C-471B-AC56-A1CE3904E98C}" srcOrd="0" destOrd="0" presId="urn:microsoft.com/office/officeart/2008/layout/VerticalCurvedList"/>
    <dgm:cxn modelId="{100566DF-8859-40EE-8B5F-3A684E2710D6}" type="presOf" srcId="{8EDE17A4-4D12-48F4-B988-2EF15D7CC89D}" destId="{C08285B4-E42E-4FCD-86DC-65E0FA4CBC35}" srcOrd="0" destOrd="0" presId="urn:microsoft.com/office/officeart/2008/layout/VerticalCurvedList"/>
    <dgm:cxn modelId="{54D0B7F0-A748-4A28-AB10-672B7F96B539}" type="presOf" srcId="{BB49AC6B-BB4A-4A51-9A6E-21F7A67BFE0F}" destId="{C846FA2E-82A9-479A-AA39-F8D7105FE402}" srcOrd="0" destOrd="0" presId="urn:microsoft.com/office/officeart/2008/layout/VerticalCurvedList"/>
    <dgm:cxn modelId="{20531EF5-24BE-4FAA-9EC3-088885906FC7}" type="presOf" srcId="{EC6D59D5-A268-4AF1-9AD3-1B3B6D405973}" destId="{C7434842-45A3-419B-AB42-E5B043AB9D95}" srcOrd="0" destOrd="0" presId="urn:microsoft.com/office/officeart/2008/layout/VerticalCurvedList"/>
    <dgm:cxn modelId="{C5F033F8-BCAA-497D-BD35-150FEE52CD9A}" srcId="{EC6D59D5-A268-4AF1-9AD3-1B3B6D405973}" destId="{8EDE17A4-4D12-48F4-B988-2EF15D7CC89D}" srcOrd="0" destOrd="0" parTransId="{1B0A4FF0-405A-44E4-9EA5-FA2A66C7B662}" sibTransId="{3D8785E0-D58C-43CF-8FD8-AEC6C72D3BB5}"/>
    <dgm:cxn modelId="{63CF59CC-0FFD-473A-9EFB-15DBA19C2720}" type="presParOf" srcId="{C7434842-45A3-419B-AB42-E5B043AB9D95}" destId="{F802A27C-2CB1-4C5A-89FE-5376C2D211B7}" srcOrd="0" destOrd="0" presId="urn:microsoft.com/office/officeart/2008/layout/VerticalCurvedList"/>
    <dgm:cxn modelId="{83E6D480-C170-4FFD-A9C0-E0932CA904D2}" type="presParOf" srcId="{F802A27C-2CB1-4C5A-89FE-5376C2D211B7}" destId="{0C60F355-3886-42B2-AF0E-714FD284756E}" srcOrd="0" destOrd="0" presId="urn:microsoft.com/office/officeart/2008/layout/VerticalCurvedList"/>
    <dgm:cxn modelId="{BF5D6806-C844-4E60-B114-96EB21005F1E}" type="presParOf" srcId="{0C60F355-3886-42B2-AF0E-714FD284756E}" destId="{FE0818E9-286A-4B6F-8A39-0BCD434FCACC}" srcOrd="0" destOrd="0" presId="urn:microsoft.com/office/officeart/2008/layout/VerticalCurvedList"/>
    <dgm:cxn modelId="{BF3BDF3D-D475-4B32-8A22-7909D2495D57}" type="presParOf" srcId="{0C60F355-3886-42B2-AF0E-714FD284756E}" destId="{5662278E-1313-42C7-A382-A600AC6BE308}" srcOrd="1" destOrd="0" presId="urn:microsoft.com/office/officeart/2008/layout/VerticalCurvedList"/>
    <dgm:cxn modelId="{A754727A-5FCA-4220-B58A-7A38ECD25A55}" type="presParOf" srcId="{0C60F355-3886-42B2-AF0E-714FD284756E}" destId="{D519A633-B7F0-4C27-BD5C-BB5DF97D6D44}" srcOrd="2" destOrd="0" presId="urn:microsoft.com/office/officeart/2008/layout/VerticalCurvedList"/>
    <dgm:cxn modelId="{0C25ADD9-5B0D-45AB-A86B-8BD80E0789F8}" type="presParOf" srcId="{0C60F355-3886-42B2-AF0E-714FD284756E}" destId="{96CE27FA-67B3-44B0-8BC1-9AB27FBA5081}" srcOrd="3" destOrd="0" presId="urn:microsoft.com/office/officeart/2008/layout/VerticalCurvedList"/>
    <dgm:cxn modelId="{71C1FAC7-6126-47BD-92F1-089545FAF8EC}" type="presParOf" srcId="{F802A27C-2CB1-4C5A-89FE-5376C2D211B7}" destId="{C08285B4-E42E-4FCD-86DC-65E0FA4CBC35}" srcOrd="1" destOrd="0" presId="urn:microsoft.com/office/officeart/2008/layout/VerticalCurvedList"/>
    <dgm:cxn modelId="{EE43055D-DA12-4A4D-8F91-34D318DE6C53}" type="presParOf" srcId="{F802A27C-2CB1-4C5A-89FE-5376C2D211B7}" destId="{0E6D961E-94DC-4344-ABB3-A3FD2E6F99CC}" srcOrd="2" destOrd="0" presId="urn:microsoft.com/office/officeart/2008/layout/VerticalCurvedList"/>
    <dgm:cxn modelId="{EF4FD011-6E27-4B6C-90C5-0B964E16F7CE}" type="presParOf" srcId="{0E6D961E-94DC-4344-ABB3-A3FD2E6F99CC}" destId="{1586E5F7-E1D7-4E30-81C9-13B2A61952F1}" srcOrd="0" destOrd="0" presId="urn:microsoft.com/office/officeart/2008/layout/VerticalCurvedList"/>
    <dgm:cxn modelId="{D5AFC281-F7C4-448F-A386-BD36F748B4C5}" type="presParOf" srcId="{F802A27C-2CB1-4C5A-89FE-5376C2D211B7}" destId="{8EA20D0D-3AC4-40F5-8F81-988E8AFBFC24}" srcOrd="3" destOrd="0" presId="urn:microsoft.com/office/officeart/2008/layout/VerticalCurvedList"/>
    <dgm:cxn modelId="{34C2C774-C201-4BE6-822D-E3DF8651545F}" type="presParOf" srcId="{F802A27C-2CB1-4C5A-89FE-5376C2D211B7}" destId="{BA909EAA-B419-438A-977F-5981778238F5}" srcOrd="4" destOrd="0" presId="urn:microsoft.com/office/officeart/2008/layout/VerticalCurvedList"/>
    <dgm:cxn modelId="{43484B6E-5FD2-48ED-98F8-2090A196B499}" type="presParOf" srcId="{BA909EAA-B419-438A-977F-5981778238F5}" destId="{1528CA9A-9254-4346-AC4D-097DDE8D5970}" srcOrd="0" destOrd="0" presId="urn:microsoft.com/office/officeart/2008/layout/VerticalCurvedList"/>
    <dgm:cxn modelId="{44A29FA6-0752-470C-A67C-C85E58477B5A}" type="presParOf" srcId="{F802A27C-2CB1-4C5A-89FE-5376C2D211B7}" destId="{C846FA2E-82A9-479A-AA39-F8D7105FE402}" srcOrd="5" destOrd="0" presId="urn:microsoft.com/office/officeart/2008/layout/VerticalCurvedList"/>
    <dgm:cxn modelId="{67B904BF-5402-4CD7-9426-C247FDC336BE}" type="presParOf" srcId="{F802A27C-2CB1-4C5A-89FE-5376C2D211B7}" destId="{845738BC-D543-40D6-963C-6CDB29EB2786}" srcOrd="6" destOrd="0" presId="urn:microsoft.com/office/officeart/2008/layout/VerticalCurvedList"/>
    <dgm:cxn modelId="{C4A02C25-F943-48C7-A216-EEA40D8832CD}" type="presParOf" srcId="{845738BC-D543-40D6-963C-6CDB29EB2786}" destId="{0A335DFE-F37D-4FD3-ABE1-1A8B8943A544}" srcOrd="0" destOrd="0" presId="urn:microsoft.com/office/officeart/2008/layout/VerticalCurvedList"/>
    <dgm:cxn modelId="{C44F4E38-7946-4E38-B99B-892FE7F83161}" type="presParOf" srcId="{F802A27C-2CB1-4C5A-89FE-5376C2D211B7}" destId="{61E752C9-BE2C-471B-AC56-A1CE3904E98C}" srcOrd="7" destOrd="0" presId="urn:microsoft.com/office/officeart/2008/layout/VerticalCurvedList"/>
    <dgm:cxn modelId="{4168A9F7-CC01-4CFC-A049-14FBE53C4292}" type="presParOf" srcId="{F802A27C-2CB1-4C5A-89FE-5376C2D211B7}" destId="{21F25C0C-0175-486F-B5FF-831D88FE60CE}" srcOrd="8" destOrd="0" presId="urn:microsoft.com/office/officeart/2008/layout/VerticalCurvedList"/>
    <dgm:cxn modelId="{B827D48B-B7A6-486C-9B33-C06B088404D1}" type="presParOf" srcId="{21F25C0C-0175-486F-B5FF-831D88FE60CE}" destId="{57E948FE-320F-4C4A-AC5C-CD941A595F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10568-D86D-49CD-89EA-6CBE08FCC017}" type="doc">
      <dgm:prSet loTypeId="urn:microsoft.com/office/officeart/2005/8/layout/cycle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2EEE50AD-B6BD-4123-9C28-2173042FF9B3}">
      <dgm:prSet phldrT="[Text]" custT="1"/>
      <dgm:spPr/>
      <dgm:t>
        <a:bodyPr/>
        <a:lstStyle/>
        <a:p>
          <a:pPr rtl="1"/>
          <a:r>
            <a:rPr lang="ar-S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مقدمة</a:t>
          </a:r>
          <a:endParaRPr lang="ar-EG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D7AD0-4E4F-4C46-81E2-E89760164263}" type="parTrans" cxnId="{34DB8B5B-194B-46EE-A7F9-CC82A0FB4964}">
      <dgm:prSet/>
      <dgm:spPr/>
      <dgm:t>
        <a:bodyPr/>
        <a:lstStyle/>
        <a:p>
          <a:pPr rtl="1"/>
          <a:endParaRPr lang="ar-EG"/>
        </a:p>
      </dgm:t>
    </dgm:pt>
    <dgm:pt modelId="{7784579D-4990-49B9-9825-B578FBCD04EA}" type="sibTrans" cxnId="{34DB8B5B-194B-46EE-A7F9-CC82A0FB4964}">
      <dgm:prSet/>
      <dgm:spPr/>
      <dgm:t>
        <a:bodyPr/>
        <a:lstStyle/>
        <a:p>
          <a:pPr rtl="1"/>
          <a:endParaRPr lang="ar-EG"/>
        </a:p>
      </dgm:t>
    </dgm:pt>
    <dgm:pt modelId="{1773770D-86CA-46A5-A4B5-EFD0266FB0DD}">
      <dgm:prSet phldrT="[Text]" custT="1"/>
      <dgm:spPr/>
      <dgm:t>
        <a:bodyPr/>
        <a:lstStyle/>
        <a:p>
          <a:pPr rtl="1">
            <a:buFont typeface="Wingdings" panose="05000000000000000000" pitchFamily="2" charset="2"/>
            <a:buChar char=""/>
          </a:pPr>
          <a:r>
            <a:rPr lang="ar-S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العمل الجماعي: الحاجة و الأهمية</a:t>
          </a:r>
          <a:endParaRPr lang="ar-EG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13B4-2605-4434-A54C-619C94C1C28F}" type="parTrans" cxnId="{19E342E7-681A-4307-B4FB-E93BB01CBB51}">
      <dgm:prSet/>
      <dgm:spPr/>
      <dgm:t>
        <a:bodyPr/>
        <a:lstStyle/>
        <a:p>
          <a:pPr rtl="1"/>
          <a:endParaRPr lang="ar-EG"/>
        </a:p>
      </dgm:t>
    </dgm:pt>
    <dgm:pt modelId="{E6221711-10AF-4BF4-94C3-29B9E6B7F788}" type="sibTrans" cxnId="{19E342E7-681A-4307-B4FB-E93BB01CBB51}">
      <dgm:prSet/>
      <dgm:spPr/>
      <dgm:t>
        <a:bodyPr/>
        <a:lstStyle/>
        <a:p>
          <a:pPr rtl="1"/>
          <a:endParaRPr lang="ar-EG"/>
        </a:p>
      </dgm:t>
    </dgm:pt>
    <dgm:pt modelId="{7E619EC1-6F4F-4549-8290-7EAAF9940044}">
      <dgm:prSet phldrT="[Text]" custT="1"/>
      <dgm:spPr/>
      <dgm:t>
        <a:bodyPr/>
        <a:lstStyle/>
        <a:p>
          <a:pPr rtl="1"/>
          <a:r>
            <a:rPr lang="ar-S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بناء وتشكيل فريق العمل </a:t>
          </a:r>
          <a:endParaRPr lang="ar-EG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BC7CA-4033-4589-A0BF-BE0B6B8EFAEB}" type="parTrans" cxnId="{2018F61B-3180-4C34-B1D7-BDCA6300F8B7}">
      <dgm:prSet/>
      <dgm:spPr/>
      <dgm:t>
        <a:bodyPr/>
        <a:lstStyle/>
        <a:p>
          <a:pPr rtl="1"/>
          <a:endParaRPr lang="ar-EG"/>
        </a:p>
      </dgm:t>
    </dgm:pt>
    <dgm:pt modelId="{1190EF0B-4C12-4E3B-81D3-73532382BF28}" type="sibTrans" cxnId="{2018F61B-3180-4C34-B1D7-BDCA6300F8B7}">
      <dgm:prSet/>
      <dgm:spPr/>
      <dgm:t>
        <a:bodyPr/>
        <a:lstStyle/>
        <a:p>
          <a:pPr rtl="1"/>
          <a:endParaRPr lang="ar-EG"/>
        </a:p>
      </dgm:t>
    </dgm:pt>
    <dgm:pt modelId="{1E21D903-60ED-4D79-BCCB-FBB0C3454A59}">
      <dgm:prSet phldrT="[Text]" custT="1"/>
      <dgm:spPr/>
      <dgm:t>
        <a:bodyPr/>
        <a:lstStyle/>
        <a:p>
          <a:pPr rtl="1"/>
          <a:r>
            <a:rPr lang="ar-SA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القيادة في فرق العمل </a:t>
          </a:r>
          <a:endParaRPr lang="ar-EG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57CFE-5595-4029-BC12-521E2808E334}" type="parTrans" cxnId="{96EC26EC-BD5D-45AF-A213-A19388A6A149}">
      <dgm:prSet/>
      <dgm:spPr/>
      <dgm:t>
        <a:bodyPr/>
        <a:lstStyle/>
        <a:p>
          <a:pPr rtl="1"/>
          <a:endParaRPr lang="ar-EG"/>
        </a:p>
      </dgm:t>
    </dgm:pt>
    <dgm:pt modelId="{D5EBEC7D-5ADF-4D94-BF9B-34C3E4E651D3}" type="sibTrans" cxnId="{96EC26EC-BD5D-45AF-A213-A19388A6A149}">
      <dgm:prSet/>
      <dgm:spPr/>
      <dgm:t>
        <a:bodyPr/>
        <a:lstStyle/>
        <a:p>
          <a:pPr rtl="1"/>
          <a:endParaRPr lang="ar-EG"/>
        </a:p>
      </dgm:t>
    </dgm:pt>
    <dgm:pt modelId="{91AF5487-3E2D-4FA6-B719-7B358111C346}" type="pres">
      <dgm:prSet presAssocID="{C5710568-D86D-49CD-89EA-6CBE08FCC017}" presName="cycle" presStyleCnt="0">
        <dgm:presLayoutVars>
          <dgm:dir/>
          <dgm:resizeHandles val="exact"/>
        </dgm:presLayoutVars>
      </dgm:prSet>
      <dgm:spPr/>
    </dgm:pt>
    <dgm:pt modelId="{1DB897C9-C7BF-46D1-99F3-C5A6C80B81AD}" type="pres">
      <dgm:prSet presAssocID="{2EEE50AD-B6BD-4123-9C28-2173042FF9B3}" presName="node" presStyleLbl="node1" presStyleIdx="0" presStyleCnt="4" custScaleX="173054">
        <dgm:presLayoutVars>
          <dgm:bulletEnabled val="1"/>
        </dgm:presLayoutVars>
      </dgm:prSet>
      <dgm:spPr/>
    </dgm:pt>
    <dgm:pt modelId="{7B730BEB-C620-4757-AD91-9B591EF03659}" type="pres">
      <dgm:prSet presAssocID="{2EEE50AD-B6BD-4123-9C28-2173042FF9B3}" presName="spNode" presStyleCnt="0"/>
      <dgm:spPr/>
    </dgm:pt>
    <dgm:pt modelId="{44E7DCBB-9537-4AEF-BF76-D23964E1F6EE}" type="pres">
      <dgm:prSet presAssocID="{7784579D-4990-49B9-9825-B578FBCD04EA}" presName="sibTrans" presStyleLbl="sibTrans1D1" presStyleIdx="0" presStyleCnt="4"/>
      <dgm:spPr/>
    </dgm:pt>
    <dgm:pt modelId="{ACD1E08C-AFBF-441B-A3A1-B055F9F60242}" type="pres">
      <dgm:prSet presAssocID="{1773770D-86CA-46A5-A4B5-EFD0266FB0DD}" presName="node" presStyleLbl="node1" presStyleIdx="1" presStyleCnt="4" custScaleX="173054">
        <dgm:presLayoutVars>
          <dgm:bulletEnabled val="1"/>
        </dgm:presLayoutVars>
      </dgm:prSet>
      <dgm:spPr/>
    </dgm:pt>
    <dgm:pt modelId="{A7498ACA-B080-4BAF-A8F6-894EF49D9898}" type="pres">
      <dgm:prSet presAssocID="{1773770D-86CA-46A5-A4B5-EFD0266FB0DD}" presName="spNode" presStyleCnt="0"/>
      <dgm:spPr/>
    </dgm:pt>
    <dgm:pt modelId="{B37FD9F2-DD46-4187-92AC-D987C3126DBB}" type="pres">
      <dgm:prSet presAssocID="{E6221711-10AF-4BF4-94C3-29B9E6B7F788}" presName="sibTrans" presStyleLbl="sibTrans1D1" presStyleIdx="1" presStyleCnt="4"/>
      <dgm:spPr/>
    </dgm:pt>
    <dgm:pt modelId="{3F9D3103-0869-4D94-957F-38C02AF14CF8}" type="pres">
      <dgm:prSet presAssocID="{7E619EC1-6F4F-4549-8290-7EAAF9940044}" presName="node" presStyleLbl="node1" presStyleIdx="2" presStyleCnt="4" custScaleX="173054">
        <dgm:presLayoutVars>
          <dgm:bulletEnabled val="1"/>
        </dgm:presLayoutVars>
      </dgm:prSet>
      <dgm:spPr/>
    </dgm:pt>
    <dgm:pt modelId="{62DAEEFA-D98C-4945-9215-77F1DB41E955}" type="pres">
      <dgm:prSet presAssocID="{7E619EC1-6F4F-4549-8290-7EAAF9940044}" presName="spNode" presStyleCnt="0"/>
      <dgm:spPr/>
    </dgm:pt>
    <dgm:pt modelId="{095965F0-321D-46F9-A409-A55CCF4B7D51}" type="pres">
      <dgm:prSet presAssocID="{1190EF0B-4C12-4E3B-81D3-73532382BF28}" presName="sibTrans" presStyleLbl="sibTrans1D1" presStyleIdx="2" presStyleCnt="4"/>
      <dgm:spPr/>
    </dgm:pt>
    <dgm:pt modelId="{1B74A70C-4D2A-4C49-B1C6-03D702C72FD3}" type="pres">
      <dgm:prSet presAssocID="{1E21D903-60ED-4D79-BCCB-FBB0C3454A59}" presName="node" presStyleLbl="node1" presStyleIdx="3" presStyleCnt="4" custScaleX="173054">
        <dgm:presLayoutVars>
          <dgm:bulletEnabled val="1"/>
        </dgm:presLayoutVars>
      </dgm:prSet>
      <dgm:spPr/>
    </dgm:pt>
    <dgm:pt modelId="{DAA7F9A5-C95D-423C-A604-5C1BE99C7407}" type="pres">
      <dgm:prSet presAssocID="{1E21D903-60ED-4D79-BCCB-FBB0C3454A59}" presName="spNode" presStyleCnt="0"/>
      <dgm:spPr/>
    </dgm:pt>
    <dgm:pt modelId="{1B3697C8-574F-459B-A184-CC529B4036EA}" type="pres">
      <dgm:prSet presAssocID="{D5EBEC7D-5ADF-4D94-BF9B-34C3E4E651D3}" presName="sibTrans" presStyleLbl="sibTrans1D1" presStyleIdx="3" presStyleCnt="4"/>
      <dgm:spPr/>
    </dgm:pt>
  </dgm:ptLst>
  <dgm:cxnLst>
    <dgm:cxn modelId="{2018F61B-3180-4C34-B1D7-BDCA6300F8B7}" srcId="{C5710568-D86D-49CD-89EA-6CBE08FCC017}" destId="{7E619EC1-6F4F-4549-8290-7EAAF9940044}" srcOrd="2" destOrd="0" parTransId="{A4CBC7CA-4033-4589-A0BF-BE0B6B8EFAEB}" sibTransId="{1190EF0B-4C12-4E3B-81D3-73532382BF28}"/>
    <dgm:cxn modelId="{6F11863F-510A-494B-B21F-10266D270951}" type="presOf" srcId="{7E619EC1-6F4F-4549-8290-7EAAF9940044}" destId="{3F9D3103-0869-4D94-957F-38C02AF14CF8}" srcOrd="0" destOrd="0" presId="urn:microsoft.com/office/officeart/2005/8/layout/cycle5"/>
    <dgm:cxn modelId="{34DB8B5B-194B-46EE-A7F9-CC82A0FB4964}" srcId="{C5710568-D86D-49CD-89EA-6CBE08FCC017}" destId="{2EEE50AD-B6BD-4123-9C28-2173042FF9B3}" srcOrd="0" destOrd="0" parTransId="{DC5D7AD0-4E4F-4C46-81E2-E89760164263}" sibTransId="{7784579D-4990-49B9-9825-B578FBCD04EA}"/>
    <dgm:cxn modelId="{41FEB25C-2227-407B-A84C-F1F93125A49F}" type="presOf" srcId="{1190EF0B-4C12-4E3B-81D3-73532382BF28}" destId="{095965F0-321D-46F9-A409-A55CCF4B7D51}" srcOrd="0" destOrd="0" presId="urn:microsoft.com/office/officeart/2005/8/layout/cycle5"/>
    <dgm:cxn modelId="{036FA452-4747-4F27-8C09-07BE8563945A}" type="presOf" srcId="{2EEE50AD-B6BD-4123-9C28-2173042FF9B3}" destId="{1DB897C9-C7BF-46D1-99F3-C5A6C80B81AD}" srcOrd="0" destOrd="0" presId="urn:microsoft.com/office/officeart/2005/8/layout/cycle5"/>
    <dgm:cxn modelId="{48B1C072-8BFB-4EA8-A938-B6963419DF06}" type="presOf" srcId="{D5EBEC7D-5ADF-4D94-BF9B-34C3E4E651D3}" destId="{1B3697C8-574F-459B-A184-CC529B4036EA}" srcOrd="0" destOrd="0" presId="urn:microsoft.com/office/officeart/2005/8/layout/cycle5"/>
    <dgm:cxn modelId="{3EE23E73-F74F-4B9F-8EF3-A3E9606A4499}" type="presOf" srcId="{E6221711-10AF-4BF4-94C3-29B9E6B7F788}" destId="{B37FD9F2-DD46-4187-92AC-D987C3126DBB}" srcOrd="0" destOrd="0" presId="urn:microsoft.com/office/officeart/2005/8/layout/cycle5"/>
    <dgm:cxn modelId="{3E92FAA4-67C1-48A9-AC44-2FA844D1FC35}" type="presOf" srcId="{C5710568-D86D-49CD-89EA-6CBE08FCC017}" destId="{91AF5487-3E2D-4FA6-B719-7B358111C346}" srcOrd="0" destOrd="0" presId="urn:microsoft.com/office/officeart/2005/8/layout/cycle5"/>
    <dgm:cxn modelId="{243684C3-08C0-42F4-B2ED-03DF11F62FE9}" type="presOf" srcId="{1E21D903-60ED-4D79-BCCB-FBB0C3454A59}" destId="{1B74A70C-4D2A-4C49-B1C6-03D702C72FD3}" srcOrd="0" destOrd="0" presId="urn:microsoft.com/office/officeart/2005/8/layout/cycle5"/>
    <dgm:cxn modelId="{19E342E7-681A-4307-B4FB-E93BB01CBB51}" srcId="{C5710568-D86D-49CD-89EA-6CBE08FCC017}" destId="{1773770D-86CA-46A5-A4B5-EFD0266FB0DD}" srcOrd="1" destOrd="0" parTransId="{23D413B4-2605-4434-A54C-619C94C1C28F}" sibTransId="{E6221711-10AF-4BF4-94C3-29B9E6B7F788}"/>
    <dgm:cxn modelId="{96EC26EC-BD5D-45AF-A213-A19388A6A149}" srcId="{C5710568-D86D-49CD-89EA-6CBE08FCC017}" destId="{1E21D903-60ED-4D79-BCCB-FBB0C3454A59}" srcOrd="3" destOrd="0" parTransId="{A2557CFE-5595-4029-BC12-521E2808E334}" sibTransId="{D5EBEC7D-5ADF-4D94-BF9B-34C3E4E651D3}"/>
    <dgm:cxn modelId="{C7A889F0-B0C9-420D-8ADA-A02F952E9F2F}" type="presOf" srcId="{7784579D-4990-49B9-9825-B578FBCD04EA}" destId="{44E7DCBB-9537-4AEF-BF76-D23964E1F6EE}" srcOrd="0" destOrd="0" presId="urn:microsoft.com/office/officeart/2005/8/layout/cycle5"/>
    <dgm:cxn modelId="{B40F6DFA-0F73-4204-9F66-A536723302AA}" type="presOf" srcId="{1773770D-86CA-46A5-A4B5-EFD0266FB0DD}" destId="{ACD1E08C-AFBF-441B-A3A1-B055F9F60242}" srcOrd="0" destOrd="0" presId="urn:microsoft.com/office/officeart/2005/8/layout/cycle5"/>
    <dgm:cxn modelId="{E1EE8DAB-9D12-413D-95DF-27D6CE53FE57}" type="presParOf" srcId="{91AF5487-3E2D-4FA6-B719-7B358111C346}" destId="{1DB897C9-C7BF-46D1-99F3-C5A6C80B81AD}" srcOrd="0" destOrd="0" presId="urn:microsoft.com/office/officeart/2005/8/layout/cycle5"/>
    <dgm:cxn modelId="{AE186AD2-0D09-4206-AC43-0AF29B4A91DB}" type="presParOf" srcId="{91AF5487-3E2D-4FA6-B719-7B358111C346}" destId="{7B730BEB-C620-4757-AD91-9B591EF03659}" srcOrd="1" destOrd="0" presId="urn:microsoft.com/office/officeart/2005/8/layout/cycle5"/>
    <dgm:cxn modelId="{EC2C44BC-0C93-4504-96CB-C62F5A94E01D}" type="presParOf" srcId="{91AF5487-3E2D-4FA6-B719-7B358111C346}" destId="{44E7DCBB-9537-4AEF-BF76-D23964E1F6EE}" srcOrd="2" destOrd="0" presId="urn:microsoft.com/office/officeart/2005/8/layout/cycle5"/>
    <dgm:cxn modelId="{991E3E04-8FFB-4340-8946-08275D647094}" type="presParOf" srcId="{91AF5487-3E2D-4FA6-B719-7B358111C346}" destId="{ACD1E08C-AFBF-441B-A3A1-B055F9F60242}" srcOrd="3" destOrd="0" presId="urn:microsoft.com/office/officeart/2005/8/layout/cycle5"/>
    <dgm:cxn modelId="{69D342FE-574F-48A5-8999-36817081A6C9}" type="presParOf" srcId="{91AF5487-3E2D-4FA6-B719-7B358111C346}" destId="{A7498ACA-B080-4BAF-A8F6-894EF49D9898}" srcOrd="4" destOrd="0" presId="urn:microsoft.com/office/officeart/2005/8/layout/cycle5"/>
    <dgm:cxn modelId="{39464F99-670A-42CB-8FE4-B7152DB8398C}" type="presParOf" srcId="{91AF5487-3E2D-4FA6-B719-7B358111C346}" destId="{B37FD9F2-DD46-4187-92AC-D987C3126DBB}" srcOrd="5" destOrd="0" presId="urn:microsoft.com/office/officeart/2005/8/layout/cycle5"/>
    <dgm:cxn modelId="{40CBDAE9-ACE0-4E79-9035-B21C6CD8353C}" type="presParOf" srcId="{91AF5487-3E2D-4FA6-B719-7B358111C346}" destId="{3F9D3103-0869-4D94-957F-38C02AF14CF8}" srcOrd="6" destOrd="0" presId="urn:microsoft.com/office/officeart/2005/8/layout/cycle5"/>
    <dgm:cxn modelId="{E544AA19-171A-46A5-8401-2A470B86E73D}" type="presParOf" srcId="{91AF5487-3E2D-4FA6-B719-7B358111C346}" destId="{62DAEEFA-D98C-4945-9215-77F1DB41E955}" srcOrd="7" destOrd="0" presId="urn:microsoft.com/office/officeart/2005/8/layout/cycle5"/>
    <dgm:cxn modelId="{A94D9ED4-26BD-4FB0-BA83-EBBB32BF3596}" type="presParOf" srcId="{91AF5487-3E2D-4FA6-B719-7B358111C346}" destId="{095965F0-321D-46F9-A409-A55CCF4B7D51}" srcOrd="8" destOrd="0" presId="urn:microsoft.com/office/officeart/2005/8/layout/cycle5"/>
    <dgm:cxn modelId="{0A2F2736-EF1D-4C32-AE9A-145BC466855E}" type="presParOf" srcId="{91AF5487-3E2D-4FA6-B719-7B358111C346}" destId="{1B74A70C-4D2A-4C49-B1C6-03D702C72FD3}" srcOrd="9" destOrd="0" presId="urn:microsoft.com/office/officeart/2005/8/layout/cycle5"/>
    <dgm:cxn modelId="{2FFBA415-3733-4C9D-B2B1-E19C54C89833}" type="presParOf" srcId="{91AF5487-3E2D-4FA6-B719-7B358111C346}" destId="{DAA7F9A5-C95D-423C-A604-5C1BE99C7407}" srcOrd="10" destOrd="0" presId="urn:microsoft.com/office/officeart/2005/8/layout/cycle5"/>
    <dgm:cxn modelId="{266465A5-11A2-4B0B-B47E-933E74FFF8E7}" type="presParOf" srcId="{91AF5487-3E2D-4FA6-B719-7B358111C346}" destId="{1B3697C8-574F-459B-A184-CC529B4036E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2278E-1313-42C7-A382-A600AC6BE308}">
      <dsp:nvSpPr>
        <dsp:cNvPr id="0" name=""/>
        <dsp:cNvSpPr/>
      </dsp:nvSpPr>
      <dsp:spPr>
        <a:xfrm>
          <a:off x="6961492" y="-937410"/>
          <a:ext cx="7293488" cy="7293488"/>
        </a:xfrm>
        <a:prstGeom prst="blockArc">
          <a:avLst>
            <a:gd name="adj1" fmla="val 8100000"/>
            <a:gd name="adj2" fmla="val 13500000"/>
            <a:gd name="adj3" fmla="val 296"/>
          </a:avLst>
        </a:pr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285B4-E42E-4FCD-86DC-65E0FA4CBC35}">
      <dsp:nvSpPr>
        <dsp:cNvPr id="0" name=""/>
        <dsp:cNvSpPr/>
      </dsp:nvSpPr>
      <dsp:spPr>
        <a:xfrm>
          <a:off x="76582" y="416587"/>
          <a:ext cx="7440913" cy="8336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661676" bIns="11430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رحلة مع شخصية</a:t>
          </a:r>
        </a:p>
      </dsp:txBody>
      <dsp:txXfrm>
        <a:off x="76582" y="416587"/>
        <a:ext cx="7440913" cy="833607"/>
      </dsp:txXfrm>
    </dsp:sp>
    <dsp:sp modelId="{1586E5F7-E1D7-4E30-81C9-13B2A61952F1}">
      <dsp:nvSpPr>
        <dsp:cNvPr id="0" name=""/>
        <dsp:cNvSpPr/>
      </dsp:nvSpPr>
      <dsp:spPr>
        <a:xfrm>
          <a:off x="699649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A20D0D-3AC4-40F5-8F81-988E8AFBFC24}">
      <dsp:nvSpPr>
        <dsp:cNvPr id="0" name=""/>
        <dsp:cNvSpPr/>
      </dsp:nvSpPr>
      <dsp:spPr>
        <a:xfrm>
          <a:off x="76582" y="1667215"/>
          <a:ext cx="6962986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661676" bIns="11430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وقفات مع أقوال و حكم</a:t>
          </a:r>
        </a:p>
      </dsp:txBody>
      <dsp:txXfrm>
        <a:off x="76582" y="1667215"/>
        <a:ext cx="6962986" cy="833607"/>
      </dsp:txXfrm>
    </dsp:sp>
    <dsp:sp modelId="{1528CA9A-9254-4346-AC4D-097DDE8D5970}">
      <dsp:nvSpPr>
        <dsp:cNvPr id="0" name=""/>
        <dsp:cNvSpPr/>
      </dsp:nvSpPr>
      <dsp:spPr>
        <a:xfrm>
          <a:off x="6518563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6FA2E-82A9-479A-AA39-F8D7105FE402}">
      <dsp:nvSpPr>
        <dsp:cNvPr id="0" name=""/>
        <dsp:cNvSpPr/>
      </dsp:nvSpPr>
      <dsp:spPr>
        <a:xfrm>
          <a:off x="76582" y="2917843"/>
          <a:ext cx="6962986" cy="8336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661676" bIns="11430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صورة و تعليق</a:t>
          </a:r>
        </a:p>
      </dsp:txBody>
      <dsp:txXfrm>
        <a:off x="76582" y="2917843"/>
        <a:ext cx="6962986" cy="833607"/>
      </dsp:txXfrm>
    </dsp:sp>
    <dsp:sp modelId="{0A335DFE-F37D-4FD3-ABE1-1A8B8943A544}">
      <dsp:nvSpPr>
        <dsp:cNvPr id="0" name=""/>
        <dsp:cNvSpPr/>
      </dsp:nvSpPr>
      <dsp:spPr>
        <a:xfrm>
          <a:off x="6518563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52C9-BE2C-471B-AC56-A1CE3904E98C}">
      <dsp:nvSpPr>
        <dsp:cNvPr id="0" name=""/>
        <dsp:cNvSpPr/>
      </dsp:nvSpPr>
      <dsp:spPr>
        <a:xfrm>
          <a:off x="76582" y="4168472"/>
          <a:ext cx="7440913" cy="8336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661676" bIns="114300" numCol="1" spcCol="1270" anchor="ctr" anchorCtr="0">
          <a:noAutofit/>
        </a:bodyPr>
        <a:lstStyle/>
        <a:p>
          <a:pPr marL="0" lvl="0" indent="0" algn="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أنشطة ( 2 – 3 – 5)</a:t>
          </a:r>
        </a:p>
      </dsp:txBody>
      <dsp:txXfrm>
        <a:off x="76582" y="4168472"/>
        <a:ext cx="7440913" cy="833607"/>
      </dsp:txXfrm>
    </dsp:sp>
    <dsp:sp modelId="{57E948FE-320F-4C4A-AC5C-CD941A595F00}">
      <dsp:nvSpPr>
        <dsp:cNvPr id="0" name=""/>
        <dsp:cNvSpPr/>
      </dsp:nvSpPr>
      <dsp:spPr>
        <a:xfrm>
          <a:off x="699649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897C9-C7BF-46D1-99F3-C5A6C80B81AD}">
      <dsp:nvSpPr>
        <dsp:cNvPr id="0" name=""/>
        <dsp:cNvSpPr/>
      </dsp:nvSpPr>
      <dsp:spPr>
        <a:xfrm>
          <a:off x="2974772" y="1039"/>
          <a:ext cx="3483108" cy="13082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مقدمة</a:t>
          </a:r>
          <a:endParaRPr lang="ar-EG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8637" y="64904"/>
        <a:ext cx="3355378" cy="1180544"/>
      </dsp:txXfrm>
    </dsp:sp>
    <dsp:sp modelId="{44E7DCBB-9537-4AEF-BF76-D23964E1F6EE}">
      <dsp:nvSpPr>
        <dsp:cNvPr id="0" name=""/>
        <dsp:cNvSpPr/>
      </dsp:nvSpPr>
      <dsp:spPr>
        <a:xfrm>
          <a:off x="2168265" y="1042062"/>
          <a:ext cx="4322350" cy="4322350"/>
        </a:xfrm>
        <a:custGeom>
          <a:avLst/>
          <a:gdLst/>
          <a:ahLst/>
          <a:cxnLst/>
          <a:rect l="0" t="0" r="0" b="0"/>
          <a:pathLst>
            <a:path>
              <a:moveTo>
                <a:pt x="3406686" y="394998"/>
              </a:moveTo>
              <a:arcTo wR="2161175" hR="2161175" stAng="18311494" swAng="1177012"/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1E08C-AFBF-441B-A3A1-B055F9F60242}">
      <dsp:nvSpPr>
        <dsp:cNvPr id="0" name=""/>
        <dsp:cNvSpPr/>
      </dsp:nvSpPr>
      <dsp:spPr>
        <a:xfrm>
          <a:off x="5135947" y="2162214"/>
          <a:ext cx="3483108" cy="1308274"/>
        </a:xfrm>
        <a:prstGeom prst="roundRect">
          <a:avLst/>
        </a:prstGeom>
        <a:solidFill>
          <a:schemeClr val="accent5">
            <a:hueOff val="1602711"/>
            <a:satOff val="-3255"/>
            <a:lumOff val="209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ar-SA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العمل الجماعي: الحاجة و الأهمية</a:t>
          </a:r>
          <a:endParaRPr lang="ar-EG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99812" y="2226079"/>
        <a:ext cx="3355378" cy="1180544"/>
      </dsp:txXfrm>
    </dsp:sp>
    <dsp:sp modelId="{B37FD9F2-DD46-4187-92AC-D987C3126DBB}">
      <dsp:nvSpPr>
        <dsp:cNvPr id="0" name=""/>
        <dsp:cNvSpPr/>
      </dsp:nvSpPr>
      <dsp:spPr>
        <a:xfrm>
          <a:off x="2168265" y="268290"/>
          <a:ext cx="4322350" cy="4322350"/>
        </a:xfrm>
        <a:custGeom>
          <a:avLst/>
          <a:gdLst/>
          <a:ahLst/>
          <a:cxnLst/>
          <a:rect l="0" t="0" r="0" b="0"/>
          <a:pathLst>
            <a:path>
              <a:moveTo>
                <a:pt x="3927352" y="3406686"/>
              </a:moveTo>
              <a:arcTo wR="2161175" hR="2161175" stAng="2111494" swAng="1177012"/>
            </a:path>
          </a:pathLst>
        </a:custGeom>
        <a:noFill/>
        <a:ln w="9525" cap="rnd" cmpd="sng" algn="ctr">
          <a:solidFill>
            <a:schemeClr val="accent5">
              <a:hueOff val="1602711"/>
              <a:satOff val="-3255"/>
              <a:lumOff val="20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9D3103-0869-4D94-957F-38C02AF14CF8}">
      <dsp:nvSpPr>
        <dsp:cNvPr id="0" name=""/>
        <dsp:cNvSpPr/>
      </dsp:nvSpPr>
      <dsp:spPr>
        <a:xfrm>
          <a:off x="2974772" y="4323390"/>
          <a:ext cx="3483108" cy="1308274"/>
        </a:xfrm>
        <a:prstGeom prst="roundRect">
          <a:avLst/>
        </a:prstGeom>
        <a:solidFill>
          <a:schemeClr val="accent5">
            <a:hueOff val="3205422"/>
            <a:satOff val="-6509"/>
            <a:lumOff val="418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بناء وتشكيل فريق العمل </a:t>
          </a:r>
          <a:endParaRPr lang="ar-EG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8637" y="4387255"/>
        <a:ext cx="3355378" cy="1180544"/>
      </dsp:txXfrm>
    </dsp:sp>
    <dsp:sp modelId="{095965F0-321D-46F9-A409-A55CCF4B7D51}">
      <dsp:nvSpPr>
        <dsp:cNvPr id="0" name=""/>
        <dsp:cNvSpPr/>
      </dsp:nvSpPr>
      <dsp:spPr>
        <a:xfrm>
          <a:off x="2942037" y="268290"/>
          <a:ext cx="4322350" cy="4322350"/>
        </a:xfrm>
        <a:custGeom>
          <a:avLst/>
          <a:gdLst/>
          <a:ahLst/>
          <a:cxnLst/>
          <a:rect l="0" t="0" r="0" b="0"/>
          <a:pathLst>
            <a:path>
              <a:moveTo>
                <a:pt x="915664" y="3927352"/>
              </a:moveTo>
              <a:arcTo wR="2161175" hR="2161175" stAng="7511494" swAng="1177012"/>
            </a:path>
          </a:pathLst>
        </a:custGeom>
        <a:noFill/>
        <a:ln w="9525" cap="rnd" cmpd="sng" algn="ctr">
          <a:solidFill>
            <a:schemeClr val="accent5">
              <a:hueOff val="3205422"/>
              <a:satOff val="-6509"/>
              <a:lumOff val="41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74A70C-4D2A-4C49-B1C6-03D702C72FD3}">
      <dsp:nvSpPr>
        <dsp:cNvPr id="0" name=""/>
        <dsp:cNvSpPr/>
      </dsp:nvSpPr>
      <dsp:spPr>
        <a:xfrm>
          <a:off x="813597" y="2162214"/>
          <a:ext cx="3483108" cy="1308274"/>
        </a:xfrm>
        <a:prstGeom prst="roundRect">
          <a:avLst/>
        </a:prstGeom>
        <a:solidFill>
          <a:schemeClr val="accent5">
            <a:hueOff val="4808133"/>
            <a:satOff val="-9764"/>
            <a:lumOff val="627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القيادة في فرق العمل </a:t>
          </a:r>
          <a:endParaRPr lang="ar-EG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7462" y="2226079"/>
        <a:ext cx="3355378" cy="1180544"/>
      </dsp:txXfrm>
    </dsp:sp>
    <dsp:sp modelId="{1B3697C8-574F-459B-A184-CC529B4036EA}">
      <dsp:nvSpPr>
        <dsp:cNvPr id="0" name=""/>
        <dsp:cNvSpPr/>
      </dsp:nvSpPr>
      <dsp:spPr>
        <a:xfrm>
          <a:off x="2942037" y="1042062"/>
          <a:ext cx="4322350" cy="4322350"/>
        </a:xfrm>
        <a:custGeom>
          <a:avLst/>
          <a:gdLst/>
          <a:ahLst/>
          <a:cxnLst/>
          <a:rect l="0" t="0" r="0" b="0"/>
          <a:pathLst>
            <a:path>
              <a:moveTo>
                <a:pt x="394998" y="915664"/>
              </a:moveTo>
              <a:arcTo wR="2161175" hR="2161175" stAng="12911494" swAng="1177012"/>
            </a:path>
          </a:pathLst>
        </a:custGeom>
        <a:noFill/>
        <a:ln w="9525" cap="rnd" cmpd="sng" algn="ctr">
          <a:solidFill>
            <a:schemeClr val="accent5">
              <a:hueOff val="4808133"/>
              <a:satOff val="-9764"/>
              <a:lumOff val="6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019FC3B4-0D16-4517-BB0C-957863599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SA"/>
              <a:t>دورة مهارات العمل الجماعي وبناء فرق العمل - الجلسة الثالثة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011A3CE-C755-4C9C-BDAD-9ECCA7BDD8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61E13C3-241C-43C3-9C41-D80A5D9C05BB}" type="datetimeFigureOut">
              <a:rPr lang="ar-SA" smtClean="0"/>
              <a:t>07/04/42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239201E-DE0C-4F3B-9513-178F1B82C6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اعداد و تقديم / د. منصور بن مزعل الطويلعي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D3ACB64-A1CD-410A-9583-5DDC9EF0E2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A6B513-D9EF-43B9-ACBC-A6E3D228CEA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020859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SA"/>
              <a:t>دورة مهارات العمل الجماعي وبناء فرق العمل - الجلسة الثالثة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9B4063-1110-45C2-A9AB-A6F5479EA457}" type="datetimeFigureOut">
              <a:rPr lang="ar-SA" smtClean="0"/>
              <a:t>07/04/42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ar-SA"/>
              <a:t>اعداد و تقديم / د. منصور بن مزعل الطويلعي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23BECA-9E66-4A9B-825F-27B8B831805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289317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88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43299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3638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326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80645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B261-8843-42D1-AAFC-05E20E2D9B97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9589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64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1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B3EE1-3D78-4A9D-8FE4-4D314C6A5013}" type="datetimeFigureOut">
              <a:rPr lang="ar-SA" smtClean="0"/>
              <a:t>07/04/42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18871-FF1E-4462-B9EC-3EF959B4F53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72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2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7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1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02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7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2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1A48-F18A-45B3-BC05-1E27DA3F88AF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7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26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audio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8.jpg"/><Relationship Id="rId5" Type="http://schemas.openxmlformats.org/officeDocument/2006/relationships/image" Target="../media/image13.jp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jp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6CAA36-615E-48D1-8792-601467667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998" y="1243584"/>
            <a:ext cx="11315700" cy="1952244"/>
          </a:xfrm>
          <a:effectLst>
            <a:softEdge rad="31750"/>
          </a:effectLst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دورة </a:t>
            </a:r>
            <a:b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مهارات العمل الجماعي و بناء فرق العمل</a:t>
            </a:r>
          </a:p>
        </p:txBody>
      </p:sp>
      <p:pic>
        <p:nvPicPr>
          <p:cNvPr id="4" name="Picture 2" descr="C:\Users\user\Desktop\team%20work%20behaviours%20-%20copy.jpg">
            <a:extLst>
              <a:ext uri="{FF2B5EF4-FFF2-40B4-BE49-F238E27FC236}">
                <a16:creationId xmlns:a16="http://schemas.microsoft.com/office/drawing/2014/main" id="{854550CF-3328-4968-9AAB-B6C17F5E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99" y="3715339"/>
            <a:ext cx="3905125" cy="23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E5468D3-0714-47A0-BD9D-4A6D974C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694" y="97917"/>
            <a:ext cx="1485900" cy="1962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E6A47F9-655B-4B7F-AE48-2BCDB8174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398" y="3391470"/>
            <a:ext cx="2560320" cy="2387538"/>
          </a:xfrm>
          <a:prstGeom prst="rect">
            <a:avLst/>
          </a:prstGeom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9BA425C1-4663-449A-A85C-6D077A7BABEC}"/>
              </a:ext>
            </a:extLst>
          </p:cNvPr>
          <p:cNvSpPr txBox="1">
            <a:spLocks/>
          </p:cNvSpPr>
          <p:nvPr/>
        </p:nvSpPr>
        <p:spPr>
          <a:xfrm>
            <a:off x="291847" y="5849284"/>
            <a:ext cx="6043422" cy="64177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إعداد وتقديم/ منصور بن مزعل الطويلعي</a:t>
            </a:r>
          </a:p>
          <a:p>
            <a:pPr algn="ctr"/>
            <a:r>
              <a:rPr lang="ar-S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كلية التربية – قسم المناهج وطرق التدريس</a:t>
            </a:r>
          </a:p>
        </p:txBody>
      </p:sp>
    </p:spTree>
    <p:extLst>
      <p:ext uri="{BB962C8B-B14F-4D97-AF65-F5344CB8AC3E}">
        <p14:creationId xmlns:p14="http://schemas.microsoft.com/office/powerpoint/2010/main" val="298978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120" y="846670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328586" y="1554556"/>
            <a:ext cx="9863414" cy="526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مهارات أساسية لدى القائد</a:t>
            </a:r>
          </a:p>
          <a:p>
            <a:pPr lvl="3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الحوار </a:t>
            </a:r>
          </a:p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</a:t>
            </a:r>
          </a:p>
          <a:p>
            <a:pPr lvl="3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39872CA-97D3-4E00-9739-627905384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8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0288" y="858935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987740" y="1737478"/>
            <a:ext cx="9863414" cy="5359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مهارات أساسية لدى القائد</a:t>
            </a: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الحوار </a:t>
            </a:r>
          </a:p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كيف يمكن لنا أن تحاور بمهارة و نجاح؟</a:t>
            </a:r>
          </a:p>
          <a:p>
            <a:pPr lvl="3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0E632C5-324D-472E-B261-2A32897F8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8E9CF5CB-2AD2-45CA-8A5F-7F590C19E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9342">
            <a:off x="1848562" y="4781542"/>
            <a:ext cx="2198656" cy="144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304" y="870383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5084064" y="1498841"/>
            <a:ext cx="8303282" cy="5359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مهارات أساسية لدى القائد</a:t>
            </a: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الحوار </a:t>
            </a:r>
          </a:p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algn="r" rtl="1">
              <a:lnSpc>
                <a:spcPct val="150000"/>
              </a:lnSpc>
            </a:pPr>
            <a:r>
              <a:rPr lang="ar-SA" sz="36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كيف يمكن لنا أن تحاور بمهارة و نجاح؟</a:t>
            </a:r>
          </a:p>
          <a:p>
            <a:pPr lvl="3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222D7E9-0D72-4AE6-968C-9AA064CA9D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7" y="-18288"/>
            <a:ext cx="488835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45169ED-D725-4E42-8196-0008C6B89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24" y="688278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377440" y="1719603"/>
            <a:ext cx="10570994" cy="4712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مهارات أساسية لدى القائد</a:t>
            </a: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marL="3200400" lvl="6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المقصود بمفهوم حل المشكلات</a:t>
            </a:r>
          </a:p>
          <a:p>
            <a:pPr marL="3200400" lvl="6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استراتيجيات وخطوات حل المشكلات</a:t>
            </a:r>
            <a:endParaRPr lang="ar-SA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6F3D31E-A0EC-49D7-98DB-BD1E701ED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2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016" y="688278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304288" y="1570105"/>
            <a:ext cx="9492002" cy="5663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marL="3200400" lvl="6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المقصود بمفهوم حل المشكلات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"ما يقوم به الفرد ويستخدمه من استراتيجيات فكرية ( السلوكيات والعمليات) عند مواجهة مشكلة ما "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استخدام ما يملكه الفرد من المعارف و الخبرات السابقة والمهارات التي لديه كاستجابه لمواقف فيها مشكلة أو غموض تحتاج اعادتها نحو التوازن "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530BDE1-0F6C-423F-8CF9-2BFE72D2A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892799" y="1318120"/>
            <a:ext cx="10808738" cy="5065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استراتيجيات وخطوات حل المشكلات</a:t>
            </a:r>
            <a:endParaRPr lang="ar-SA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سوف نستعرض طريقة واستراتيجية (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Hayes</a:t>
            </a: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والمكونة من أربع خطوات:</a:t>
            </a:r>
          </a:p>
          <a:p>
            <a:pPr marL="1714500" lvl="3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الخطوة الأولى: تحليل و وصف المشكلة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0" lvl="3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الخطوة الثانية: توضيح المشكلة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0" lvl="3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الخطوة الثالثة: وضع واختيار خطة للحل</a:t>
            </a: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الخطوة الرابعة: تطبيق خطة الحل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786B00A-4392-40DD-9C9B-553D778B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3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892799" y="1318120"/>
            <a:ext cx="10808738" cy="5352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استراتيجيات وخطوات حل المشكلات</a:t>
            </a:r>
            <a:endParaRPr lang="ar-SA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الخطوة الأولى: تحليل و وصف المشكلة</a:t>
            </a:r>
          </a:p>
          <a:p>
            <a:pPr marL="2171700" lvl="4" indent="-342900" algn="r" rtl="1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ar-SA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حاول أن تكتب عن المشكلة وتضع لها وصفا محددا ومختصرا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71700" lvl="4" indent="-342900" algn="r" rtl="1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ar-SA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حدد هل هناك مشكلات أساسية و ثانوية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71700" lvl="4" indent="-342900" algn="r" rtl="1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ar-SA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حدد العوائق والمعززات للمشكلة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71700" lvl="4" indent="-342900" algn="r" rtl="1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SA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ضع ماهي أهدافك التي ترغب في تحقيقها لمعالجة المشكلة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r" rtl="1">
              <a:lnSpc>
                <a:spcPct val="200000"/>
              </a:lnSpc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7BCD992-59A5-473C-9115-C49E183D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039103" y="1481127"/>
            <a:ext cx="10808738" cy="389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استراتيجيات وخطوات حل المشكلات</a:t>
            </a:r>
            <a:endParaRPr lang="ar-SA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الخطوة الثانية: توضيح المشكلة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ctr" rtl="1">
              <a:lnSpc>
                <a:spcPct val="200000"/>
              </a:lnSpc>
            </a:pPr>
            <a:r>
              <a:rPr lang="ar-SA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تشمل أي خطوات او اجراءات توضح المشكلة أكثر مثل امكانية تمثيلها بلغة الارقام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r" rtl="1">
              <a:lnSpc>
                <a:spcPct val="200000"/>
              </a:lnSpc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0C87BEC-323B-4AE0-83DB-38460058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039103" y="1481127"/>
            <a:ext cx="10808738" cy="4190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استراتيجيات وخطوات حل المشكلات</a:t>
            </a:r>
            <a:endParaRPr lang="ar-SA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الخطوة الثالثة: وضع واختيار خطة للحل</a:t>
            </a:r>
            <a:endParaRPr lang="ar-SA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71700" lvl="4" indent="-342900" algn="r" rtl="1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اعادة صياغة المشكلة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71700" lvl="4" indent="-342900" algn="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وضع خطوات خطة الحل التي تناسب طبيعة المشكلة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200000"/>
              </a:lnSpc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57BB5E5-FB20-467F-92F5-EE9FC7A23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0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039103" y="1481127"/>
            <a:ext cx="10808738" cy="4270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استراتيجيات وخطوات حل المشكلات</a:t>
            </a:r>
            <a:endParaRPr lang="ar-SA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0" lvl="3" indent="-342900" algn="r" rt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ar-SA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الخطوة الرابعة: تطبيق خطة الحل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71700" lvl="4" indent="-342900" algn="r" rtl="1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مراقبة ومتابعة الخطة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71700" lvl="4" indent="-342900" algn="r" rtl="1">
              <a:lnSpc>
                <a:spcPct val="150000"/>
              </a:lnSpc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حصر العقبات ومحاولة التغلب عليها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171700" lvl="4" indent="-342900" algn="r" rtl="1">
              <a:lnSpc>
                <a:spcPct val="15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متابعة الاساليب المناسبة للحل وتعديلها اذا لزم الامر 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4C2A41E-F014-44B4-835E-84389CB9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F35CD8C-F8F0-4437-B88C-F7E8A4ABA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694" y="97917"/>
            <a:ext cx="1485900" cy="1962150"/>
          </a:xfrm>
          <a:prstGeom prst="rect">
            <a:avLst/>
          </a:prstGeom>
        </p:spPr>
      </p:pic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5E361ABA-9AAE-45DF-A26E-0292004B4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236397"/>
              </p:ext>
            </p:extLst>
          </p:nvPr>
        </p:nvGraphicFramePr>
        <p:xfrm>
          <a:off x="1830832" y="10246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F6AF8AF4-233B-4BA1-A245-8B1BF5C8C49B}"/>
              </a:ext>
            </a:extLst>
          </p:cNvPr>
          <p:cNvSpPr/>
          <p:nvPr/>
        </p:nvSpPr>
        <p:spPr>
          <a:xfrm>
            <a:off x="9619488" y="2670048"/>
            <a:ext cx="2139696" cy="21278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محطات توقف</a:t>
            </a:r>
          </a:p>
        </p:txBody>
      </p:sp>
    </p:spTree>
    <p:extLst>
      <p:ext uri="{BB962C8B-B14F-4D97-AF65-F5344CB8AC3E}">
        <p14:creationId xmlns:p14="http://schemas.microsoft.com/office/powerpoint/2010/main" val="4633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584430" y="2176071"/>
            <a:ext cx="10808738" cy="2953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lvl="5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ماذا تحتاج انت كقائد لتكون متمكنا في حل المشكلات؟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D8D62E0-5212-4E02-A06A-D8A1960A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5CAF9CA0-1FF1-4D2E-8CF3-2BDFC35DD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9342">
            <a:off x="1337316" y="4893371"/>
            <a:ext cx="1941637" cy="12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9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039103" y="1481127"/>
            <a:ext cx="10808738" cy="459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lvl="5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ماذا تحتاج انت كقائد لتكون متمكنا في حل المشكلات: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r" rtl="1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الثقة بالنفس والاتجاه الايجابي لمساعدة الاخرين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r" rtl="1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التريث والدقة في مرحلة فهم و تحليل المشكلات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r" rtl="1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الاعتماد على تحليل المشكلات و التأمل بدلا من الاستعجال والتخمين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r" rtl="1">
              <a:lnSpc>
                <a:spcPct val="107000"/>
              </a:lnSpc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الحيوية والنشاط في متابعة حل المشكلات وعدم الملل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r" rtl="1">
              <a:lnSpc>
                <a:spcPct val="107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ar-S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التمكن في مجال التخصص ومعرفة ابرز المشكلات التي تواجه هذا المجال 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24ECA0F-B98C-4BD3-B666-56884F32B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6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039103" y="1481127"/>
            <a:ext cx="10808738" cy="438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0" lvl="5" indent="-4572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مهارة حل المشكلات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تدريب تطبيقي</a:t>
            </a: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en-US" sz="3200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اختر مشكلة تشعر بها أنت في مجال عملك و طبق الخطوات السابقة في محاولة ايجاد حل لها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9084864-F12E-4A28-B771-4BAF0ED6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0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840992" y="2133741"/>
            <a:ext cx="10351008" cy="328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رابعا: </a:t>
            </a: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أدوات القائد: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ماهي أهم الأدوات التنظيمية والتقنية التي تساعد قائد الفريق؟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2255826-AF4B-4511-8E80-AB1451484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D7F3F325-F6C9-4299-91A1-12D668F69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69342">
            <a:off x="1673679" y="5022630"/>
            <a:ext cx="2002361" cy="13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5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840992" y="2133741"/>
            <a:ext cx="10351008" cy="286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رابعا: </a:t>
            </a: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أدوات القائد: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تنظيم المهام اليومية والاسبوعية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8D2821A-8AC4-4B7C-BE55-EEDC07B2DA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70" y="1755648"/>
            <a:ext cx="4733862" cy="4585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BFDE6DD-EC56-4D3B-B2B1-71F22EBE7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A63FF0C-B645-4180-A0D2-4DE220BFF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75" y="4537781"/>
            <a:ext cx="2706306" cy="180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840992" y="1647871"/>
            <a:ext cx="10351008" cy="2866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رابعا: </a:t>
            </a:r>
            <a:r>
              <a:rPr lang="ar-SA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أدوات القائد: </a:t>
            </a:r>
            <a:endParaRPr lang="ar-SA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برامج و تطبيقات تقنية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ar-SA" sz="3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9499C097-C545-49DC-B1FA-9717E70D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992" y="1449832"/>
            <a:ext cx="1979168" cy="197916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B8A1D26F-F92C-4F9D-B5B7-4D2C9F95B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465" y="4503529"/>
            <a:ext cx="2918079" cy="164609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3137C67-C739-46A2-9F45-0916BD88E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7105" y="3219958"/>
            <a:ext cx="2486406" cy="139860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21209DD-FB7A-45AA-A0B4-87D2142260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928" y="3219958"/>
            <a:ext cx="2773689" cy="1559576"/>
          </a:xfrm>
          <a:prstGeom prst="rect">
            <a:avLst/>
          </a:prstGeom>
        </p:spPr>
      </p:pic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6AD7EDC-3363-4A6C-9689-D7990EF77D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504" y="4835848"/>
            <a:ext cx="2843984" cy="138866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51F81A7D-D3B4-4B39-9EE1-387234438D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3476" y="1722942"/>
            <a:ext cx="1788160" cy="1193038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B5C0A43-CFD3-4603-86AF-B9B43D7FF7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30" name="عنصر نائب للمحتوى 4" descr="صورة تحتوي على داخلي, جالس, أسود, منضدة&#10;&#10;تم إنشاء الوصف تلقائياً">
            <a:extLst>
              <a:ext uri="{FF2B5EF4-FFF2-40B4-BE49-F238E27FC236}">
                <a16:creationId xmlns:a16="http://schemas.microsoft.com/office/drawing/2014/main" id="{D9905441-5C33-44CC-A5D0-2EC554F0A2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3" y="5119866"/>
            <a:ext cx="1150903" cy="1692286"/>
          </a:xfrm>
          <a:prstGeom prst="rect">
            <a:avLst/>
          </a:prstGeom>
        </p:spPr>
      </p:pic>
      <p:pic>
        <p:nvPicPr>
          <p:cNvPr id="31" name="صورة 30" descr="صورة تحتوي على عثماني, ثلاجة&#10;&#10;تم إنشاء الوصف تلقائياً">
            <a:extLst>
              <a:ext uri="{FF2B5EF4-FFF2-40B4-BE49-F238E27FC236}">
                <a16:creationId xmlns:a16="http://schemas.microsoft.com/office/drawing/2014/main" id="{D6331844-4742-4DCB-BF4A-40F6B10B16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97" y="4992771"/>
            <a:ext cx="1101033" cy="1074818"/>
          </a:xfrm>
          <a:prstGeom prst="rect">
            <a:avLst/>
          </a:prstGeom>
        </p:spPr>
      </p:pic>
      <p:pic>
        <p:nvPicPr>
          <p:cNvPr id="32" name="صورة 31" descr="صورة تحتوي على شاشة عرض, كمبيوتر, جالس, مكتب&#10;&#10;تم إنشاء الوصف تلقائياً">
            <a:extLst>
              <a:ext uri="{FF2B5EF4-FFF2-40B4-BE49-F238E27FC236}">
                <a16:creationId xmlns:a16="http://schemas.microsoft.com/office/drawing/2014/main" id="{096E6D3A-AF5E-4291-8A19-78EFB57862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04" y="5827133"/>
            <a:ext cx="842896" cy="9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718816" y="1997527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BDAB36-8B52-4470-A7A8-8199F7C6B04F}"/>
              </a:ext>
            </a:extLst>
          </p:cNvPr>
          <p:cNvSpPr txBox="1"/>
          <p:nvPr/>
        </p:nvSpPr>
        <p:spPr>
          <a:xfrm>
            <a:off x="1554480" y="3127307"/>
            <a:ext cx="9930384" cy="1962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يتعرض قائد الفريق لمجموعة من المواقف والتحديات أثناء قيادة الفريق ، هنا مجموعة من المواقف المختارة وكيف يمكن لنا وضع أفكار و خطوات للتعامل مع الموقف ، و كيف يمكن لك كقائد اختيار العبارات اللازمة للتعامل مع هذه المواقف.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884E3AA2-F674-4976-AF0E-E91DAA35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3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810256" y="1657823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BDAB36-8B52-4470-A7A8-8199F7C6B04F}"/>
              </a:ext>
            </a:extLst>
          </p:cNvPr>
          <p:cNvSpPr txBox="1"/>
          <p:nvPr/>
        </p:nvSpPr>
        <p:spPr>
          <a:xfrm>
            <a:off x="969264" y="2475168"/>
            <a:ext cx="10735056" cy="3757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القائد والأسباب التي لا تشجع على العمل الجماعي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حاول الدكتور ابراهيم الفقي معرفة بعض الأسباب التي تجعل البعض لا يهتم بالعمل الجماعي وتوصل لمجموعة من الأسباب:</a:t>
            </a: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endParaRPr lang="ar-SA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كيف لنا كقادة فرق عمل معرفة ما وراء هذه الاسباب وكيفية التقليل والحد منها بين الأفراد والأعضاء من حولنا؟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E92A208-051A-4649-9EDD-E461B5717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810256" y="1657823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BDAB36-8B52-4470-A7A8-8199F7C6B04F}"/>
              </a:ext>
            </a:extLst>
          </p:cNvPr>
          <p:cNvSpPr txBox="1"/>
          <p:nvPr/>
        </p:nvSpPr>
        <p:spPr>
          <a:xfrm>
            <a:off x="969264" y="2475168"/>
            <a:ext cx="10735056" cy="328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القائد والأسباب التي لا تشجع على العمل الجماعي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هنا مجموعة من الأسباب :</a:t>
            </a:r>
          </a:p>
          <a:p>
            <a:pPr lvl="6"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S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ولا: عدم القناعة بالعمل الجماعي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6"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ثانيا: تناسب الاخرين ولا تناسبنا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F1DC89-0AE4-400D-A95D-E64BF6C44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810256" y="1657823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BDAB36-8B52-4470-A7A8-8199F7C6B04F}"/>
              </a:ext>
            </a:extLst>
          </p:cNvPr>
          <p:cNvSpPr txBox="1"/>
          <p:nvPr/>
        </p:nvSpPr>
        <p:spPr>
          <a:xfrm>
            <a:off x="2546252" y="2619589"/>
            <a:ext cx="7969878" cy="3293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القائد والأسباب التي لا تشجع على العمل الجماعي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هنا مجموعة من الأسباب :</a:t>
            </a:r>
          </a:p>
          <a:p>
            <a:pPr lvl="3"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ثالثا: تعب وجهد و ارهاق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رابعا: يحتاج الامر الى وقت ومال أكثر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FB38188-9162-4960-9EFD-81017AC9E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173100" y="2512479"/>
            <a:ext cx="9281540" cy="329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endParaRPr lang="ar-SA" altLang="zh-CN" sz="3360" b="1" dirty="0">
              <a:ea typeface="Microsoft YaHei" pitchFamily="34" charset="-122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SA" altLang="zh-CN" sz="3360" b="1" dirty="0">
                <a:ea typeface="Microsoft YaHei" pitchFamily="34" charset="-122"/>
                <a:cs typeface="Arial" panose="020B0604020202020204" pitchFamily="34" charset="0"/>
              </a:rPr>
              <a:t>أولا: التعرف على مفهوم وأهمية العمل الجماعي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SA" altLang="zh-CN" sz="3360" b="1" dirty="0">
                <a:ea typeface="Microsoft YaHei" pitchFamily="34" charset="-122"/>
                <a:cs typeface="Arial" panose="020B0604020202020204" pitchFamily="34" charset="0"/>
              </a:rPr>
              <a:t>ثانيا: التعرف على أسس بناء وتشكيل فريق العمل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SA" altLang="zh-CN" sz="3360" b="1" dirty="0">
                <a:ea typeface="Microsoft YaHei" pitchFamily="34" charset="-122"/>
                <a:cs typeface="Arial" panose="020B0604020202020204" pitchFamily="34" charset="0"/>
              </a:rPr>
              <a:t>ثالثا: التعرف على دور وأهمية القيادة في فرق العمل </a:t>
            </a:r>
            <a:endParaRPr lang="ar-EG" altLang="zh-CN" sz="3360" b="1" dirty="0">
              <a:ea typeface="Microsoft YaHei" pitchFamily="34" charset="-122"/>
              <a:cs typeface="Arial" panose="020B0604020202020204" pitchFamily="34" charset="0"/>
            </a:endParaRP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AD9DDD99-8FD5-4705-A8D9-0087FA5E5238}"/>
              </a:ext>
            </a:extLst>
          </p:cNvPr>
          <p:cNvSpPr/>
          <p:nvPr/>
        </p:nvSpPr>
        <p:spPr>
          <a:xfrm>
            <a:off x="7351776" y="1890687"/>
            <a:ext cx="3328416" cy="10353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altLang="zh-CN" sz="2800" b="1" dirty="0">
                <a:ea typeface="Microsoft YaHei" pitchFamily="34" charset="-122"/>
                <a:cs typeface="Arial" panose="020B0604020202020204" pitchFamily="34" charset="0"/>
              </a:rPr>
              <a:t>الأهداف الرئيسية </a:t>
            </a:r>
            <a:r>
              <a:rPr lang="ar-SA" altLang="zh-CN" sz="1800" b="1" dirty="0">
                <a:ea typeface="Microsoft YaHei" pitchFamily="34" charset="-122"/>
                <a:cs typeface="Arial" panose="020B0604020202020204" pitchFamily="34" charset="0"/>
              </a:rPr>
              <a:t>:</a:t>
            </a:r>
            <a:endParaRPr lang="en-US" altLang="zh-CN" sz="1800" b="1" dirty="0">
              <a:ea typeface="Microsoft YaHei" pitchFamily="34" charset="-122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F35CD8C-F8F0-4437-B88C-F7E8A4ABA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5694" y="97917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810256" y="1657823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BDAB36-8B52-4470-A7A8-8199F7C6B04F}"/>
              </a:ext>
            </a:extLst>
          </p:cNvPr>
          <p:cNvSpPr txBox="1"/>
          <p:nvPr/>
        </p:nvSpPr>
        <p:spPr>
          <a:xfrm>
            <a:off x="1674054" y="2409888"/>
            <a:ext cx="9101797" cy="3293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القائد والأسباب التي لا تشجع على العمل الجماعي</a:t>
            </a: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ar-SA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هنا مجموعة من الأسباب :</a:t>
            </a:r>
          </a:p>
          <a:p>
            <a:pPr lvl="3"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خامسا: من أين لنا الصبر والوقت للاستماع لهذا وذاك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3"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سادسا: يحتاج إلى دراسة وتعلم ودورات من اين لنا الوقت؟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8D2E025-EFC3-4BCA-B03C-7AAE8EC63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810256" y="1657823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1BDAB36-8B52-4470-A7A8-8199F7C6B04F}"/>
              </a:ext>
            </a:extLst>
          </p:cNvPr>
          <p:cNvSpPr txBox="1"/>
          <p:nvPr/>
        </p:nvSpPr>
        <p:spPr>
          <a:xfrm>
            <a:off x="1243584" y="3776262"/>
            <a:ext cx="10735056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Aft>
                <a:spcPts val="800"/>
              </a:spcAft>
            </a:pP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مواقف متنوعة أثناء عمل الفريق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8C074CE-94E8-4316-A77F-8BA2C725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9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773680" y="1503751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286706-9520-4090-91F2-9235DABC2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07836"/>
              </p:ext>
            </p:extLst>
          </p:nvPr>
        </p:nvGraphicFramePr>
        <p:xfrm>
          <a:off x="1347153" y="2749592"/>
          <a:ext cx="9936606" cy="3097141"/>
        </p:xfrm>
        <a:graphic>
          <a:graphicData uri="http://schemas.openxmlformats.org/drawingml/2006/table">
            <a:tbl>
              <a:tblPr rtl="1" firstRow="1" firstCol="1" bandRow="1">
                <a:tableStyleId>{5DA37D80-6434-44D0-A028-1B22A696006F}</a:tableStyleId>
              </a:tblPr>
              <a:tblGrid>
                <a:gridCol w="4919026">
                  <a:extLst>
                    <a:ext uri="{9D8B030D-6E8A-4147-A177-3AD203B41FA5}">
                      <a16:colId xmlns:a16="http://schemas.microsoft.com/office/drawing/2014/main" val="3388582329"/>
                    </a:ext>
                  </a:extLst>
                </a:gridCol>
                <a:gridCol w="5017580">
                  <a:extLst>
                    <a:ext uri="{9D8B030D-6E8A-4147-A177-3AD203B41FA5}">
                      <a16:colId xmlns:a16="http://schemas.microsoft.com/office/drawing/2014/main" val="4066561211"/>
                    </a:ext>
                  </a:extLst>
                </a:gridCol>
              </a:tblGrid>
              <a:tr h="494617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الموقف الأول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26534"/>
                  </a:ext>
                </a:extLst>
              </a:tr>
              <a:tr h="76725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كيف تساهم في تشجيع أعضاء الفريق على الالتزام بالوقت؟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076773"/>
                  </a:ext>
                </a:extLst>
              </a:tr>
              <a:tr h="49461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أفكار و خطوات التعامل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عبارات يمكن استخدامها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018307"/>
                  </a:ext>
                </a:extLst>
              </a:tr>
              <a:tr h="88303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100170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7981653-39F6-4F7F-B451-09594BB2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773680" y="1503751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286706-9520-4090-91F2-9235DABC2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93857"/>
              </p:ext>
            </p:extLst>
          </p:nvPr>
        </p:nvGraphicFramePr>
        <p:xfrm>
          <a:off x="1347153" y="2749592"/>
          <a:ext cx="9936606" cy="3097141"/>
        </p:xfrm>
        <a:graphic>
          <a:graphicData uri="http://schemas.openxmlformats.org/drawingml/2006/table">
            <a:tbl>
              <a:tblPr rtl="1" firstRow="1" firstCol="1" bandRow="1">
                <a:tableStyleId>{5DA37D80-6434-44D0-A028-1B22A696006F}</a:tableStyleId>
              </a:tblPr>
              <a:tblGrid>
                <a:gridCol w="4919026">
                  <a:extLst>
                    <a:ext uri="{9D8B030D-6E8A-4147-A177-3AD203B41FA5}">
                      <a16:colId xmlns:a16="http://schemas.microsoft.com/office/drawing/2014/main" val="3388582329"/>
                    </a:ext>
                  </a:extLst>
                </a:gridCol>
                <a:gridCol w="5017580">
                  <a:extLst>
                    <a:ext uri="{9D8B030D-6E8A-4147-A177-3AD203B41FA5}">
                      <a16:colId xmlns:a16="http://schemas.microsoft.com/office/drawing/2014/main" val="4066561211"/>
                    </a:ext>
                  </a:extLst>
                </a:gridCol>
              </a:tblGrid>
              <a:tr h="494617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الموقف الثاني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26534"/>
                  </a:ext>
                </a:extLst>
              </a:tr>
              <a:tr h="76725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أحد أعضاء الفريق يتحدث اكثر من الأخرين دون منح فرصة لغيره، كيف تتصرف؟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076773"/>
                  </a:ext>
                </a:extLst>
              </a:tr>
              <a:tr h="49461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أفكار و خطوات التعامل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عبارات يمكن استخدامها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018307"/>
                  </a:ext>
                </a:extLst>
              </a:tr>
              <a:tr h="88303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100170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B9DC32E3-A3F2-4676-A7F0-D83E26BD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773680" y="1503751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286706-9520-4090-91F2-9235DABC2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314071"/>
              </p:ext>
            </p:extLst>
          </p:nvPr>
        </p:nvGraphicFramePr>
        <p:xfrm>
          <a:off x="1347153" y="2749592"/>
          <a:ext cx="9936606" cy="3097141"/>
        </p:xfrm>
        <a:graphic>
          <a:graphicData uri="http://schemas.openxmlformats.org/drawingml/2006/table">
            <a:tbl>
              <a:tblPr rtl="1" firstRow="1" firstCol="1" bandRow="1">
                <a:tableStyleId>{5DA37D80-6434-44D0-A028-1B22A696006F}</a:tableStyleId>
              </a:tblPr>
              <a:tblGrid>
                <a:gridCol w="4919026">
                  <a:extLst>
                    <a:ext uri="{9D8B030D-6E8A-4147-A177-3AD203B41FA5}">
                      <a16:colId xmlns:a16="http://schemas.microsoft.com/office/drawing/2014/main" val="3388582329"/>
                    </a:ext>
                  </a:extLst>
                </a:gridCol>
                <a:gridCol w="5017580">
                  <a:extLst>
                    <a:ext uri="{9D8B030D-6E8A-4147-A177-3AD203B41FA5}">
                      <a16:colId xmlns:a16="http://schemas.microsoft.com/office/drawing/2014/main" val="4066561211"/>
                    </a:ext>
                  </a:extLst>
                </a:gridCol>
              </a:tblGrid>
              <a:tr h="494617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الموقف الثالث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26534"/>
                  </a:ext>
                </a:extLst>
              </a:tr>
              <a:tr h="76725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كيف تتصرف إذا لاحظت أن الفريق بدأ يبتعد عن تحقيق الهدف المطلوب؟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076773"/>
                  </a:ext>
                </a:extLst>
              </a:tr>
              <a:tr h="49461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أفكار و خطوات التعامل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عبارات يمكن استخدامها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018307"/>
                  </a:ext>
                </a:extLst>
              </a:tr>
              <a:tr h="88303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100170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EF3C8408-704A-44F8-BFF8-85DBAEAF6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773680" y="1503751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286706-9520-4090-91F2-9235DABC2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2755"/>
              </p:ext>
            </p:extLst>
          </p:nvPr>
        </p:nvGraphicFramePr>
        <p:xfrm>
          <a:off x="1347153" y="2749592"/>
          <a:ext cx="9936606" cy="3097141"/>
        </p:xfrm>
        <a:graphic>
          <a:graphicData uri="http://schemas.openxmlformats.org/drawingml/2006/table">
            <a:tbl>
              <a:tblPr rtl="1" firstRow="1" firstCol="1" bandRow="1">
                <a:tableStyleId>{5DA37D80-6434-44D0-A028-1B22A696006F}</a:tableStyleId>
              </a:tblPr>
              <a:tblGrid>
                <a:gridCol w="4919026">
                  <a:extLst>
                    <a:ext uri="{9D8B030D-6E8A-4147-A177-3AD203B41FA5}">
                      <a16:colId xmlns:a16="http://schemas.microsoft.com/office/drawing/2014/main" val="3388582329"/>
                    </a:ext>
                  </a:extLst>
                </a:gridCol>
                <a:gridCol w="5017580">
                  <a:extLst>
                    <a:ext uri="{9D8B030D-6E8A-4147-A177-3AD203B41FA5}">
                      <a16:colId xmlns:a16="http://schemas.microsoft.com/office/drawing/2014/main" val="4066561211"/>
                    </a:ext>
                  </a:extLst>
                </a:gridCol>
              </a:tblGrid>
              <a:tr h="494617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الموقف الرابع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26534"/>
                  </a:ext>
                </a:extLst>
              </a:tr>
              <a:tr h="76725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لاحظت أن أحد أعضاء الفريق لديه مشكلة خاصة تعيق من تقدم و أداء فريق العمل ، ماذا ستفعل؟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076773"/>
                  </a:ext>
                </a:extLst>
              </a:tr>
              <a:tr h="49461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أفكار و خطوات التعامل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عبارات يمكن استخدامها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018307"/>
                  </a:ext>
                </a:extLst>
              </a:tr>
              <a:tr h="88303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100170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3877DE42-3640-4669-8129-4097B076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773680" y="1503751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286706-9520-4090-91F2-9235DABC2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374620"/>
              </p:ext>
            </p:extLst>
          </p:nvPr>
        </p:nvGraphicFramePr>
        <p:xfrm>
          <a:off x="1347153" y="2749592"/>
          <a:ext cx="9936606" cy="3097141"/>
        </p:xfrm>
        <a:graphic>
          <a:graphicData uri="http://schemas.openxmlformats.org/drawingml/2006/table">
            <a:tbl>
              <a:tblPr rtl="1" firstRow="1" firstCol="1" bandRow="1">
                <a:tableStyleId>{5DA37D80-6434-44D0-A028-1B22A696006F}</a:tableStyleId>
              </a:tblPr>
              <a:tblGrid>
                <a:gridCol w="4919026">
                  <a:extLst>
                    <a:ext uri="{9D8B030D-6E8A-4147-A177-3AD203B41FA5}">
                      <a16:colId xmlns:a16="http://schemas.microsoft.com/office/drawing/2014/main" val="3388582329"/>
                    </a:ext>
                  </a:extLst>
                </a:gridCol>
                <a:gridCol w="5017580">
                  <a:extLst>
                    <a:ext uri="{9D8B030D-6E8A-4147-A177-3AD203B41FA5}">
                      <a16:colId xmlns:a16="http://schemas.microsoft.com/office/drawing/2014/main" val="4066561211"/>
                    </a:ext>
                  </a:extLst>
                </a:gridCol>
              </a:tblGrid>
              <a:tr h="494617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الموقف الخامس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26534"/>
                  </a:ext>
                </a:extLst>
              </a:tr>
              <a:tr h="76725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كيف تتعامل مع أحد أعضاء الفريق الذي تلاحظ عليه الصمت وعدم المشاركة؟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076773"/>
                  </a:ext>
                </a:extLst>
              </a:tr>
              <a:tr h="49461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أفكار و خطوات التعامل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عبارات يمكن استخدامها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018307"/>
                  </a:ext>
                </a:extLst>
              </a:tr>
              <a:tr h="88303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100170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289BA384-0D3B-4DA4-8F08-6C289544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773680" y="1503751"/>
            <a:ext cx="10351008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خامسا: مواقف و تحديات أمام القائد</a:t>
            </a:r>
            <a:endParaRPr lang="en-US" sz="3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286706-9520-4090-91F2-9235DABC2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254531"/>
              </p:ext>
            </p:extLst>
          </p:nvPr>
        </p:nvGraphicFramePr>
        <p:xfrm>
          <a:off x="1347153" y="2749592"/>
          <a:ext cx="9936606" cy="3097141"/>
        </p:xfrm>
        <a:graphic>
          <a:graphicData uri="http://schemas.openxmlformats.org/drawingml/2006/table">
            <a:tbl>
              <a:tblPr rtl="1" firstRow="1" firstCol="1" bandRow="1">
                <a:tableStyleId>{5DA37D80-6434-44D0-A028-1B22A696006F}</a:tableStyleId>
              </a:tblPr>
              <a:tblGrid>
                <a:gridCol w="4919026">
                  <a:extLst>
                    <a:ext uri="{9D8B030D-6E8A-4147-A177-3AD203B41FA5}">
                      <a16:colId xmlns:a16="http://schemas.microsoft.com/office/drawing/2014/main" val="3388582329"/>
                    </a:ext>
                  </a:extLst>
                </a:gridCol>
                <a:gridCol w="5017580">
                  <a:extLst>
                    <a:ext uri="{9D8B030D-6E8A-4147-A177-3AD203B41FA5}">
                      <a16:colId xmlns:a16="http://schemas.microsoft.com/office/drawing/2014/main" val="4066561211"/>
                    </a:ext>
                  </a:extLst>
                </a:gridCol>
              </a:tblGrid>
              <a:tr h="494617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الموقف السادس</a:t>
                      </a:r>
                      <a:endParaRPr lang="en-US" sz="32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526534"/>
                  </a:ext>
                </a:extLst>
              </a:tr>
              <a:tr h="767256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أحد أعضاء الفريق يعارض كثيرا ما يقوم به فريق العمل نحو تحقيق الأهداف ، كيف تتصرف؟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076773"/>
                  </a:ext>
                </a:extLst>
              </a:tr>
              <a:tr h="49461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أفكار و خطوات التعامل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عبارات يمكن استخدامها مع الموقف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018307"/>
                  </a:ext>
                </a:extLst>
              </a:tr>
              <a:tr h="883037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ar-SA" sz="2400" b="1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3100170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6BDC8B01-C87F-4C7B-9808-7798CEA4C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3785616" y="1985570"/>
            <a:ext cx="921715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سادسا: </a:t>
            </a:r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أبرز أخطاء القائد</a:t>
            </a:r>
            <a:endParaRPr lang="ar-SA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6D19588-A555-4538-9F37-C277234FFCF0}"/>
              </a:ext>
            </a:extLst>
          </p:cNvPr>
          <p:cNvSpPr txBox="1"/>
          <p:nvPr/>
        </p:nvSpPr>
        <p:spPr>
          <a:xfrm>
            <a:off x="2432304" y="3102924"/>
            <a:ext cx="9436608" cy="169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  <a:spcAft>
                <a:spcPts val="800"/>
              </a:spcAft>
            </a:pPr>
            <a:r>
              <a:rPr lang="ar-SA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هناك مجموعة من الأخطاء التي يقع فيها القادة أثناء قيادة فرق العمل ، دعونا نتعرف على مجموعة من أشهر الأخطاء التي يرتكبها القائد.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74203077-6686-4C08-8DD3-062BDECE0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3785616" y="1985570"/>
            <a:ext cx="921715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سادسا: </a:t>
            </a:r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أبرز أخطاء القائد</a:t>
            </a:r>
            <a:endParaRPr lang="ar-SA" sz="32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44DD915-520E-4864-BB4A-4966AB5E23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" y="2743201"/>
            <a:ext cx="11448287" cy="3983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73568A1-9BDC-40CE-AF2C-2BCDB93C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9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8203504" y="1078992"/>
            <a:ext cx="2149220" cy="65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ar-EG" altLang="zh-CN" sz="3360" b="1" dirty="0">
                <a:ea typeface="Microsoft YaHei" pitchFamily="34" charset="-122"/>
                <a:cs typeface="Arial" panose="020B0604020202020204" pitchFamily="34" charset="0"/>
              </a:rPr>
              <a:t>محاور الدورة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8722486"/>
              </p:ext>
            </p:extLst>
          </p:nvPr>
        </p:nvGraphicFramePr>
        <p:xfrm>
          <a:off x="1430419" y="950976"/>
          <a:ext cx="9432654" cy="563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7CBA8E85-E538-4896-82C1-30F23A9CDC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3710" y="97917"/>
            <a:ext cx="148590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  <p:bldGraphic spid="2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104" y="61023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الختام 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73568A1-9BDC-40CE-AF2C-2BCDB93C5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2E0CA50-63F7-45F3-8622-B34AE8174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685" y="1370966"/>
            <a:ext cx="4876800" cy="48768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9CD7A8-F1BC-4A71-9295-569BEBD47223}"/>
              </a:ext>
            </a:extLst>
          </p:cNvPr>
          <p:cNvSpPr txBox="1"/>
          <p:nvPr/>
        </p:nvSpPr>
        <p:spPr>
          <a:xfrm>
            <a:off x="7077456" y="3050524"/>
            <a:ext cx="43708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محطة اثرائية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r-S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S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قراءة في كتاب كيف تصبح قائدا استراتيجيا</a:t>
            </a:r>
          </a:p>
        </p:txBody>
      </p:sp>
    </p:spTree>
    <p:extLst>
      <p:ext uri="{BB962C8B-B14F-4D97-AF65-F5344CB8AC3E}">
        <p14:creationId xmlns:p14="http://schemas.microsoft.com/office/powerpoint/2010/main" val="186264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C41FE2-9457-4FA0-84D0-4764200A9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6849" y="3072827"/>
            <a:ext cx="4111612" cy="1151965"/>
          </a:xfrm>
        </p:spPr>
        <p:txBody>
          <a:bodyPr>
            <a:noAutofit/>
          </a:bodyPr>
          <a:lstStyle/>
          <a:p>
            <a:r>
              <a:rPr lang="ar-SA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نقاش و أسئلة</a:t>
            </a:r>
          </a:p>
        </p:txBody>
      </p:sp>
      <p:pic>
        <p:nvPicPr>
          <p:cNvPr id="5" name="عنصر نائب للمحتوى 4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ECBAC5E5-ECEF-41ED-ACDD-365B3B29DC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17" y="1136816"/>
            <a:ext cx="4111612" cy="4111612"/>
          </a:xfr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DB317B-9577-463A-86F6-49D9145E2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8461" y="0"/>
            <a:ext cx="1601511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5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9A999D-79EA-4037-9795-F95165751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473461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b="1" dirty="0">
                <a:cs typeface="+mj-cs"/>
              </a:rPr>
              <a:t>شكرا لكم جميعا</a:t>
            </a:r>
            <a:endParaRPr lang="en-US" sz="2800" b="1" dirty="0">
              <a:cs typeface="+mj-cs"/>
            </a:endParaRPr>
          </a:p>
        </p:txBody>
      </p:sp>
      <p:pic>
        <p:nvPicPr>
          <p:cNvPr id="7" name="صورة 6" descr="صورة تحتوي على كرسي, منضدة, رسم, ساعة حائط&#10;&#10;تم إنشاء الوصف تلقائياً">
            <a:extLst>
              <a:ext uri="{FF2B5EF4-FFF2-40B4-BE49-F238E27FC236}">
                <a16:creationId xmlns:a16="http://schemas.microsoft.com/office/drawing/2014/main" id="{5CD9C469-0AE4-467F-8678-5AFB96262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74" y="2055910"/>
            <a:ext cx="3605672" cy="4147117"/>
          </a:xfrm>
          <a:prstGeom prst="rect">
            <a:avLst/>
          </a:prstGeom>
        </p:spPr>
      </p:pic>
      <p:pic>
        <p:nvPicPr>
          <p:cNvPr id="1026" name="Picture 2" descr="نتيجة الصورة لـ تويتر">
            <a:extLst>
              <a:ext uri="{FF2B5EF4-FFF2-40B4-BE49-F238E27FC236}">
                <a16:creationId xmlns:a16="http://schemas.microsoft.com/office/drawing/2014/main" id="{13265AB5-2BC8-40AD-99F7-6CD0C7F4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2597">
            <a:off x="690916" y="1970618"/>
            <a:ext cx="1080589" cy="110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D2D5871A-F0D8-468A-9925-822EF4EDC392}"/>
              </a:ext>
            </a:extLst>
          </p:cNvPr>
          <p:cNvSpPr/>
          <p:nvPr/>
        </p:nvSpPr>
        <p:spPr>
          <a:xfrm>
            <a:off x="1231211" y="3068999"/>
            <a:ext cx="29027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@</a:t>
            </a:r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MansourMuzil</a:t>
            </a:r>
            <a:endParaRPr lang="ar-SA" sz="2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9D34E3CA-1D6B-4FE8-9141-1B5238AACF23}"/>
              </a:ext>
            </a:extLst>
          </p:cNvPr>
          <p:cNvSpPr/>
          <p:nvPr/>
        </p:nvSpPr>
        <p:spPr>
          <a:xfrm>
            <a:off x="1533922" y="4837690"/>
            <a:ext cx="332676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Malanazi@ut.edu.sa</a:t>
            </a:r>
            <a:endParaRPr lang="ar-SA" sz="28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8" name="Picture 4" descr="نتيجة الصورة لـ البريد">
            <a:extLst>
              <a:ext uri="{FF2B5EF4-FFF2-40B4-BE49-F238E27FC236}">
                <a16:creationId xmlns:a16="http://schemas.microsoft.com/office/drawing/2014/main" id="{826BC812-B47A-4BC3-8661-2C685290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6575">
            <a:off x="868791" y="4075694"/>
            <a:ext cx="1330262" cy="742578"/>
          </a:xfrm>
          <a:prstGeom prst="rect">
            <a:avLst/>
          </a:prstGeom>
          <a:noFill/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68F02CB-62A3-4D96-AE54-25F973027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405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7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873" y="2151248"/>
            <a:ext cx="6255026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</a:t>
            </a:r>
          </a:p>
          <a:p>
            <a:pPr algn="ctr" rtl="1"/>
            <a:endParaRPr lang="ar-S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ar-SA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القيادة في فرق العمل 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187D6B6-EFF5-4BC6-9699-58A387E90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653" y="651627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3B66A9-090A-496E-81ED-2BB6420E4479}"/>
              </a:ext>
            </a:extLst>
          </p:cNvPr>
          <p:cNvSpPr txBox="1"/>
          <p:nvPr/>
        </p:nvSpPr>
        <p:spPr>
          <a:xfrm>
            <a:off x="7369976" y="1421860"/>
            <a:ext cx="4822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محاور الجلسة: </a:t>
            </a:r>
            <a:endParaRPr lang="ar-SA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1481329" y="2192093"/>
            <a:ext cx="9863414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0200" lvl="3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دور وأهمية القائد وصفات القائد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القائد والذكاءات المتعددة لأعضاء الفريق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مهارات القائد: الحوار الناجح – حل المشكلات </a:t>
            </a:r>
          </a:p>
          <a:p>
            <a:pPr marL="1600200" lvl="3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أدوات القائد: المهام اليومية والأسبوعية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r" rtl="1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مواقف وتحديات أمام قائد الفريق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lvl="3" indent="-228600" algn="r" rtl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أبرز أخطاء القائد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09DE2E22-1626-4C31-BE4A-A9C39AF7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333" y="688278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2657725" y="2688412"/>
            <a:ext cx="9863414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دور وأهمية القائد وصفات القائد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3C95E4B-FAC8-43FD-83E8-D80158A2A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13" y="677145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3917986" y="2483689"/>
            <a:ext cx="8796746" cy="369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نشاط</a:t>
            </a:r>
          </a:p>
          <a:p>
            <a:pPr lvl="3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ctr" rtl="1">
              <a:lnSpc>
                <a:spcPct val="150000"/>
              </a:lnSpc>
            </a:pPr>
            <a:r>
              <a:rPr lang="ar-SA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ماهو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تصورك عن أهم الصفات الأساسية في القائد؟ </a:t>
            </a:r>
          </a:p>
          <a:p>
            <a:pPr lvl="3" algn="ct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ضع 6-8 صفات و </a:t>
            </a:r>
            <a:r>
              <a:rPr lang="ar-SA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اختر أهم 3 صفات 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0E5B538-8133-4E4A-9DA7-36E5BC8EBBBF}"/>
              </a:ext>
            </a:extLst>
          </p:cNvPr>
          <p:cNvSpPr txBox="1"/>
          <p:nvPr/>
        </p:nvSpPr>
        <p:spPr>
          <a:xfrm>
            <a:off x="6615684" y="1468539"/>
            <a:ext cx="609904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دور وأهمية القائد وصفات القائد 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DC176B-9595-4600-90D6-C57EF244B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  <p:pic>
        <p:nvPicPr>
          <p:cNvPr id="10" name="صورة 9" descr="صورة تحتوي على تشبث, سيدة, أسود, أبيض&#10;&#10;تم إنشاء الوصف تلقائياً">
            <a:extLst>
              <a:ext uri="{FF2B5EF4-FFF2-40B4-BE49-F238E27FC236}">
                <a16:creationId xmlns:a16="http://schemas.microsoft.com/office/drawing/2014/main" id="{6D16D154-27E6-4A3E-987B-122C73DE8F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68" y="2459524"/>
            <a:ext cx="2309597" cy="411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D23380AB-DB3B-4B9C-AD55-5F621292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960" y="1481404"/>
            <a:ext cx="62550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r" rtl="1"/>
            <a:r>
              <a:rPr lang="ar-S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الجلسة الثالثة: القيادة في فرق العمل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280F58-5EBF-46D4-AF9A-7238BD6DB818}"/>
              </a:ext>
            </a:extLst>
          </p:cNvPr>
          <p:cNvSpPr txBox="1"/>
          <p:nvPr/>
        </p:nvSpPr>
        <p:spPr>
          <a:xfrm>
            <a:off x="3322099" y="2670124"/>
            <a:ext cx="9863414" cy="2958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أولا: دور وأهمية القائد وصفات القائد</a:t>
            </a:r>
          </a:p>
          <a:p>
            <a:pPr lvl="3" algn="r" rtl="1">
              <a:lnSpc>
                <a:spcPct val="150000"/>
              </a:lnSpc>
            </a:pPr>
            <a:endParaRPr lang="ar-SA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r>
              <a:rPr lang="ar-SA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ar-SA" sz="3200" b="1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  سمة شخصية لأعظم القادة </a:t>
            </a:r>
            <a:endParaRPr lang="en-US" sz="3200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r" rtl="1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B6D6B8B-AD11-4E78-A1A0-46AB979F1D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496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3F78DA0-8F2A-4134-8E34-A3CF41C45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330" y="0"/>
            <a:ext cx="1057289" cy="13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3210</TotalTime>
  <Words>1338</Words>
  <Application>Microsoft Office PowerPoint</Application>
  <PresentationFormat>شاشة عريضة</PresentationFormat>
  <Paragraphs>235</Paragraphs>
  <Slides>42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42</vt:i4>
      </vt:variant>
    </vt:vector>
  </HeadingPairs>
  <TitlesOfParts>
    <vt:vector size="51" baseType="lpstr">
      <vt:lpstr>Andalus</vt:lpstr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ربطة</vt:lpstr>
      <vt:lpstr>دورة  مهارات العمل الجماعي و بناء فرق العمل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نقاش و أسئلة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 مهارات العمل الجماعي و بناء فرق العمل</dc:title>
  <dc:creator>Windows User</dc:creator>
  <cp:lastModifiedBy>Windows User</cp:lastModifiedBy>
  <cp:revision>91</cp:revision>
  <cp:lastPrinted>2020-11-21T21:57:39Z</cp:lastPrinted>
  <dcterms:created xsi:type="dcterms:W3CDTF">2020-11-19T16:07:00Z</dcterms:created>
  <dcterms:modified xsi:type="dcterms:W3CDTF">2020-11-21T22:07:46Z</dcterms:modified>
</cp:coreProperties>
</file>