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8" r:id="rId3"/>
    <p:sldId id="455" r:id="rId4"/>
    <p:sldId id="454" r:id="rId5"/>
    <p:sldId id="359" r:id="rId6"/>
    <p:sldId id="360" r:id="rId7"/>
    <p:sldId id="361" r:id="rId8"/>
    <p:sldId id="456" r:id="rId9"/>
    <p:sldId id="363" r:id="rId10"/>
    <p:sldId id="362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03" r:id="rId22"/>
    <p:sldId id="374" r:id="rId23"/>
    <p:sldId id="449" r:id="rId24"/>
    <p:sldId id="375" r:id="rId25"/>
    <p:sldId id="376" r:id="rId26"/>
    <p:sldId id="388" r:id="rId27"/>
    <p:sldId id="389" r:id="rId28"/>
    <p:sldId id="390" r:id="rId29"/>
    <p:sldId id="391" r:id="rId30"/>
    <p:sldId id="392" r:id="rId31"/>
    <p:sldId id="377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407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6" r:id="rId54"/>
    <p:sldId id="408" r:id="rId55"/>
    <p:sldId id="409" r:id="rId56"/>
    <p:sldId id="410" r:id="rId57"/>
    <p:sldId id="411" r:id="rId58"/>
    <p:sldId id="412" r:id="rId59"/>
    <p:sldId id="413" r:id="rId60"/>
    <p:sldId id="415" r:id="rId61"/>
    <p:sldId id="451" r:id="rId62"/>
    <p:sldId id="452" r:id="rId63"/>
    <p:sldId id="453" r:id="rId64"/>
    <p:sldId id="295" r:id="rId65"/>
    <p:sldId id="278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07" autoAdjust="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D59D5-A268-4AF1-9AD3-1B3B6D4059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EDE17A4-4D12-48F4-B988-2EF15D7CC89D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رحلة مع شخصية</a:t>
          </a:r>
        </a:p>
      </dgm:t>
    </dgm:pt>
    <dgm:pt modelId="{1B0A4FF0-405A-44E4-9EA5-FA2A66C7B662}" type="parTrans" cxnId="{C5F033F8-BCAA-497D-BD35-150FEE52CD9A}">
      <dgm:prSet/>
      <dgm:spPr/>
      <dgm:t>
        <a:bodyPr/>
        <a:lstStyle/>
        <a:p>
          <a:pPr rtl="1"/>
          <a:endParaRPr lang="ar-SA"/>
        </a:p>
      </dgm:t>
    </dgm:pt>
    <dgm:pt modelId="{3D8785E0-D58C-43CF-8FD8-AEC6C72D3BB5}" type="sibTrans" cxnId="{C5F033F8-BCAA-497D-BD35-150FEE52CD9A}">
      <dgm:prSet/>
      <dgm:spPr/>
      <dgm:t>
        <a:bodyPr/>
        <a:lstStyle/>
        <a:p>
          <a:pPr rtl="1"/>
          <a:endParaRPr lang="ar-SA"/>
        </a:p>
      </dgm:t>
    </dgm:pt>
    <dgm:pt modelId="{00AFAA70-C69F-45B8-9FB7-F1B62E3A824A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وقفات مع أقوال و حكم</a:t>
          </a:r>
        </a:p>
      </dgm:t>
    </dgm:pt>
    <dgm:pt modelId="{C3D02D99-50C9-4F03-805D-B46B92D84F11}" type="parTrans" cxnId="{1979EAB8-A91D-409F-9D0E-4ECCF6354DF0}">
      <dgm:prSet/>
      <dgm:spPr/>
      <dgm:t>
        <a:bodyPr/>
        <a:lstStyle/>
        <a:p>
          <a:pPr rtl="1"/>
          <a:endParaRPr lang="ar-SA"/>
        </a:p>
      </dgm:t>
    </dgm:pt>
    <dgm:pt modelId="{B207497C-12A1-4DB4-BF5C-E3F2BBBFC81D}" type="sibTrans" cxnId="{1979EAB8-A91D-409F-9D0E-4ECCF6354DF0}">
      <dgm:prSet/>
      <dgm:spPr/>
      <dgm:t>
        <a:bodyPr/>
        <a:lstStyle/>
        <a:p>
          <a:pPr rtl="1"/>
          <a:endParaRPr lang="ar-SA"/>
        </a:p>
      </dgm:t>
    </dgm:pt>
    <dgm:pt modelId="{BB49AC6B-BB4A-4A51-9A6E-21F7A67BFE0F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صورة و تعليق</a:t>
          </a:r>
        </a:p>
      </dgm:t>
    </dgm:pt>
    <dgm:pt modelId="{62459B5B-4C18-4BE3-9418-844E85DDCE63}" type="parTrans" cxnId="{0272B444-FB48-409C-B970-53E6771C06FD}">
      <dgm:prSet/>
      <dgm:spPr/>
      <dgm:t>
        <a:bodyPr/>
        <a:lstStyle/>
        <a:p>
          <a:pPr rtl="1"/>
          <a:endParaRPr lang="ar-SA"/>
        </a:p>
      </dgm:t>
    </dgm:pt>
    <dgm:pt modelId="{735E1A21-4E1A-42FC-B077-31295B82001D}" type="sibTrans" cxnId="{0272B444-FB48-409C-B970-53E6771C06FD}">
      <dgm:prSet/>
      <dgm:spPr/>
      <dgm:t>
        <a:bodyPr/>
        <a:lstStyle/>
        <a:p>
          <a:pPr rtl="1"/>
          <a:endParaRPr lang="ar-SA"/>
        </a:p>
      </dgm:t>
    </dgm:pt>
    <dgm:pt modelId="{FAD4E3B9-8976-4B9C-8220-4501E2C2177C}">
      <dgm:prSet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أنشطة ( 2 – 3 – 5)</a:t>
          </a:r>
        </a:p>
      </dgm:t>
    </dgm:pt>
    <dgm:pt modelId="{31D31037-A012-49FB-AD14-1099970F6C3D}" type="parTrans" cxnId="{2881A949-5404-4490-AF6B-80F956145D3D}">
      <dgm:prSet/>
      <dgm:spPr/>
      <dgm:t>
        <a:bodyPr/>
        <a:lstStyle/>
        <a:p>
          <a:pPr rtl="1"/>
          <a:endParaRPr lang="ar-SA"/>
        </a:p>
      </dgm:t>
    </dgm:pt>
    <dgm:pt modelId="{DC2E1B68-B673-4890-A828-2E1FF12A4995}" type="sibTrans" cxnId="{2881A949-5404-4490-AF6B-80F956145D3D}">
      <dgm:prSet/>
      <dgm:spPr/>
      <dgm:t>
        <a:bodyPr/>
        <a:lstStyle/>
        <a:p>
          <a:pPr rtl="1"/>
          <a:endParaRPr lang="ar-SA"/>
        </a:p>
      </dgm:t>
    </dgm:pt>
    <dgm:pt modelId="{C7434842-45A3-419B-AB42-E5B043AB9D95}" type="pres">
      <dgm:prSet presAssocID="{EC6D59D5-A268-4AF1-9AD3-1B3B6D405973}" presName="Name0" presStyleCnt="0">
        <dgm:presLayoutVars>
          <dgm:chMax val="7"/>
          <dgm:chPref val="7"/>
          <dgm:dir val="rev"/>
        </dgm:presLayoutVars>
      </dgm:prSet>
      <dgm:spPr/>
    </dgm:pt>
    <dgm:pt modelId="{F802A27C-2CB1-4C5A-89FE-5376C2D211B7}" type="pres">
      <dgm:prSet presAssocID="{EC6D59D5-A268-4AF1-9AD3-1B3B6D405973}" presName="Name1" presStyleCnt="0"/>
      <dgm:spPr/>
    </dgm:pt>
    <dgm:pt modelId="{0C60F355-3886-42B2-AF0E-714FD284756E}" type="pres">
      <dgm:prSet presAssocID="{EC6D59D5-A268-4AF1-9AD3-1B3B6D405973}" presName="cycle" presStyleCnt="0"/>
      <dgm:spPr/>
    </dgm:pt>
    <dgm:pt modelId="{FE0818E9-286A-4B6F-8A39-0BCD434FCACC}" type="pres">
      <dgm:prSet presAssocID="{EC6D59D5-A268-4AF1-9AD3-1B3B6D405973}" presName="srcNode" presStyleLbl="node1" presStyleIdx="0" presStyleCnt="4"/>
      <dgm:spPr/>
    </dgm:pt>
    <dgm:pt modelId="{5662278E-1313-42C7-A382-A600AC6BE308}" type="pres">
      <dgm:prSet presAssocID="{EC6D59D5-A268-4AF1-9AD3-1B3B6D405973}" presName="conn" presStyleLbl="parChTrans1D2" presStyleIdx="0" presStyleCnt="1"/>
      <dgm:spPr/>
    </dgm:pt>
    <dgm:pt modelId="{D519A633-B7F0-4C27-BD5C-BB5DF97D6D44}" type="pres">
      <dgm:prSet presAssocID="{EC6D59D5-A268-4AF1-9AD3-1B3B6D405973}" presName="extraNode" presStyleLbl="node1" presStyleIdx="0" presStyleCnt="4"/>
      <dgm:spPr/>
    </dgm:pt>
    <dgm:pt modelId="{96CE27FA-67B3-44B0-8BC1-9AB27FBA5081}" type="pres">
      <dgm:prSet presAssocID="{EC6D59D5-A268-4AF1-9AD3-1B3B6D405973}" presName="dstNode" presStyleLbl="node1" presStyleIdx="0" presStyleCnt="4"/>
      <dgm:spPr/>
    </dgm:pt>
    <dgm:pt modelId="{C08285B4-E42E-4FCD-86DC-65E0FA4CBC35}" type="pres">
      <dgm:prSet presAssocID="{8EDE17A4-4D12-48F4-B988-2EF15D7CC89D}" presName="text_1" presStyleLbl="node1" presStyleIdx="0" presStyleCnt="4">
        <dgm:presLayoutVars>
          <dgm:bulletEnabled val="1"/>
        </dgm:presLayoutVars>
      </dgm:prSet>
      <dgm:spPr/>
    </dgm:pt>
    <dgm:pt modelId="{0E6D961E-94DC-4344-ABB3-A3FD2E6F99CC}" type="pres">
      <dgm:prSet presAssocID="{8EDE17A4-4D12-48F4-B988-2EF15D7CC89D}" presName="accent_1" presStyleCnt="0"/>
      <dgm:spPr/>
    </dgm:pt>
    <dgm:pt modelId="{1586E5F7-E1D7-4E30-81C9-13B2A61952F1}" type="pres">
      <dgm:prSet presAssocID="{8EDE17A4-4D12-48F4-B988-2EF15D7CC89D}" presName="accentRepeatNode" presStyleLbl="solidFgAcc1" presStyleIdx="0" presStyleCnt="4"/>
      <dgm:spPr/>
    </dgm:pt>
    <dgm:pt modelId="{8EA20D0D-3AC4-40F5-8F81-988E8AFBFC24}" type="pres">
      <dgm:prSet presAssocID="{00AFAA70-C69F-45B8-9FB7-F1B62E3A824A}" presName="text_2" presStyleLbl="node1" presStyleIdx="1" presStyleCnt="4">
        <dgm:presLayoutVars>
          <dgm:bulletEnabled val="1"/>
        </dgm:presLayoutVars>
      </dgm:prSet>
      <dgm:spPr/>
    </dgm:pt>
    <dgm:pt modelId="{BA909EAA-B419-438A-977F-5981778238F5}" type="pres">
      <dgm:prSet presAssocID="{00AFAA70-C69F-45B8-9FB7-F1B62E3A824A}" presName="accent_2" presStyleCnt="0"/>
      <dgm:spPr/>
    </dgm:pt>
    <dgm:pt modelId="{1528CA9A-9254-4346-AC4D-097DDE8D5970}" type="pres">
      <dgm:prSet presAssocID="{00AFAA70-C69F-45B8-9FB7-F1B62E3A824A}" presName="accentRepeatNode" presStyleLbl="solidFgAcc1" presStyleIdx="1" presStyleCnt="4"/>
      <dgm:spPr/>
    </dgm:pt>
    <dgm:pt modelId="{C846FA2E-82A9-479A-AA39-F8D7105FE402}" type="pres">
      <dgm:prSet presAssocID="{BB49AC6B-BB4A-4A51-9A6E-21F7A67BFE0F}" presName="text_3" presStyleLbl="node1" presStyleIdx="2" presStyleCnt="4">
        <dgm:presLayoutVars>
          <dgm:bulletEnabled val="1"/>
        </dgm:presLayoutVars>
      </dgm:prSet>
      <dgm:spPr/>
    </dgm:pt>
    <dgm:pt modelId="{845738BC-D543-40D6-963C-6CDB29EB2786}" type="pres">
      <dgm:prSet presAssocID="{BB49AC6B-BB4A-4A51-9A6E-21F7A67BFE0F}" presName="accent_3" presStyleCnt="0"/>
      <dgm:spPr/>
    </dgm:pt>
    <dgm:pt modelId="{0A335DFE-F37D-4FD3-ABE1-1A8B8943A544}" type="pres">
      <dgm:prSet presAssocID="{BB49AC6B-BB4A-4A51-9A6E-21F7A67BFE0F}" presName="accentRepeatNode" presStyleLbl="solidFgAcc1" presStyleIdx="2" presStyleCnt="4"/>
      <dgm:spPr/>
    </dgm:pt>
    <dgm:pt modelId="{61E752C9-BE2C-471B-AC56-A1CE3904E98C}" type="pres">
      <dgm:prSet presAssocID="{FAD4E3B9-8976-4B9C-8220-4501E2C2177C}" presName="text_4" presStyleLbl="node1" presStyleIdx="3" presStyleCnt="4">
        <dgm:presLayoutVars>
          <dgm:bulletEnabled val="1"/>
        </dgm:presLayoutVars>
      </dgm:prSet>
      <dgm:spPr/>
    </dgm:pt>
    <dgm:pt modelId="{21F25C0C-0175-486F-B5FF-831D88FE60CE}" type="pres">
      <dgm:prSet presAssocID="{FAD4E3B9-8976-4B9C-8220-4501E2C2177C}" presName="accent_4" presStyleCnt="0"/>
      <dgm:spPr/>
    </dgm:pt>
    <dgm:pt modelId="{57E948FE-320F-4C4A-AC5C-CD941A595F00}" type="pres">
      <dgm:prSet presAssocID="{FAD4E3B9-8976-4B9C-8220-4501E2C2177C}" presName="accentRepeatNode" presStyleLbl="solidFgAcc1" presStyleIdx="3" presStyleCnt="4"/>
      <dgm:spPr/>
    </dgm:pt>
  </dgm:ptLst>
  <dgm:cxnLst>
    <dgm:cxn modelId="{0272B444-FB48-409C-B970-53E6771C06FD}" srcId="{EC6D59D5-A268-4AF1-9AD3-1B3B6D405973}" destId="{BB49AC6B-BB4A-4A51-9A6E-21F7A67BFE0F}" srcOrd="2" destOrd="0" parTransId="{62459B5B-4C18-4BE3-9418-844E85DDCE63}" sibTransId="{735E1A21-4E1A-42FC-B077-31295B82001D}"/>
    <dgm:cxn modelId="{2881A949-5404-4490-AF6B-80F956145D3D}" srcId="{EC6D59D5-A268-4AF1-9AD3-1B3B6D405973}" destId="{FAD4E3B9-8976-4B9C-8220-4501E2C2177C}" srcOrd="3" destOrd="0" parTransId="{31D31037-A012-49FB-AD14-1099970F6C3D}" sibTransId="{DC2E1B68-B673-4890-A828-2E1FF12A4995}"/>
    <dgm:cxn modelId="{11F8DA7F-9767-4528-9FE7-4A8187A0A68C}" type="presOf" srcId="{00AFAA70-C69F-45B8-9FB7-F1B62E3A824A}" destId="{8EA20D0D-3AC4-40F5-8F81-988E8AFBFC24}" srcOrd="0" destOrd="0" presId="urn:microsoft.com/office/officeart/2008/layout/VerticalCurvedList"/>
    <dgm:cxn modelId="{DA97F082-9846-492D-B923-40B92C127D1D}" type="presOf" srcId="{3D8785E0-D58C-43CF-8FD8-AEC6C72D3BB5}" destId="{5662278E-1313-42C7-A382-A600AC6BE308}" srcOrd="0" destOrd="0" presId="urn:microsoft.com/office/officeart/2008/layout/VerticalCurvedList"/>
    <dgm:cxn modelId="{1979EAB8-A91D-409F-9D0E-4ECCF6354DF0}" srcId="{EC6D59D5-A268-4AF1-9AD3-1B3B6D405973}" destId="{00AFAA70-C69F-45B8-9FB7-F1B62E3A824A}" srcOrd="1" destOrd="0" parTransId="{C3D02D99-50C9-4F03-805D-B46B92D84F11}" sibTransId="{B207497C-12A1-4DB4-BF5C-E3F2BBBFC81D}"/>
    <dgm:cxn modelId="{B08736C5-7342-44CD-8F7D-4259D3205B8C}" type="presOf" srcId="{FAD4E3B9-8976-4B9C-8220-4501E2C2177C}" destId="{61E752C9-BE2C-471B-AC56-A1CE3904E98C}" srcOrd="0" destOrd="0" presId="urn:microsoft.com/office/officeart/2008/layout/VerticalCurvedList"/>
    <dgm:cxn modelId="{100566DF-8859-40EE-8B5F-3A684E2710D6}" type="presOf" srcId="{8EDE17A4-4D12-48F4-B988-2EF15D7CC89D}" destId="{C08285B4-E42E-4FCD-86DC-65E0FA4CBC35}" srcOrd="0" destOrd="0" presId="urn:microsoft.com/office/officeart/2008/layout/VerticalCurvedList"/>
    <dgm:cxn modelId="{54D0B7F0-A748-4A28-AB10-672B7F96B539}" type="presOf" srcId="{BB49AC6B-BB4A-4A51-9A6E-21F7A67BFE0F}" destId="{C846FA2E-82A9-479A-AA39-F8D7105FE402}" srcOrd="0" destOrd="0" presId="urn:microsoft.com/office/officeart/2008/layout/VerticalCurvedList"/>
    <dgm:cxn modelId="{20531EF5-24BE-4FAA-9EC3-088885906FC7}" type="presOf" srcId="{EC6D59D5-A268-4AF1-9AD3-1B3B6D405973}" destId="{C7434842-45A3-419B-AB42-E5B043AB9D95}" srcOrd="0" destOrd="0" presId="urn:microsoft.com/office/officeart/2008/layout/VerticalCurvedList"/>
    <dgm:cxn modelId="{C5F033F8-BCAA-497D-BD35-150FEE52CD9A}" srcId="{EC6D59D5-A268-4AF1-9AD3-1B3B6D405973}" destId="{8EDE17A4-4D12-48F4-B988-2EF15D7CC89D}" srcOrd="0" destOrd="0" parTransId="{1B0A4FF0-405A-44E4-9EA5-FA2A66C7B662}" sibTransId="{3D8785E0-D58C-43CF-8FD8-AEC6C72D3BB5}"/>
    <dgm:cxn modelId="{63CF59CC-0FFD-473A-9EFB-15DBA19C2720}" type="presParOf" srcId="{C7434842-45A3-419B-AB42-E5B043AB9D95}" destId="{F802A27C-2CB1-4C5A-89FE-5376C2D211B7}" srcOrd="0" destOrd="0" presId="urn:microsoft.com/office/officeart/2008/layout/VerticalCurvedList"/>
    <dgm:cxn modelId="{83E6D480-C170-4FFD-A9C0-E0932CA904D2}" type="presParOf" srcId="{F802A27C-2CB1-4C5A-89FE-5376C2D211B7}" destId="{0C60F355-3886-42B2-AF0E-714FD284756E}" srcOrd="0" destOrd="0" presId="urn:microsoft.com/office/officeart/2008/layout/VerticalCurvedList"/>
    <dgm:cxn modelId="{BF5D6806-C844-4E60-B114-96EB21005F1E}" type="presParOf" srcId="{0C60F355-3886-42B2-AF0E-714FD284756E}" destId="{FE0818E9-286A-4B6F-8A39-0BCD434FCACC}" srcOrd="0" destOrd="0" presId="urn:microsoft.com/office/officeart/2008/layout/VerticalCurvedList"/>
    <dgm:cxn modelId="{BF3BDF3D-D475-4B32-8A22-7909D2495D57}" type="presParOf" srcId="{0C60F355-3886-42B2-AF0E-714FD284756E}" destId="{5662278E-1313-42C7-A382-A600AC6BE308}" srcOrd="1" destOrd="0" presId="urn:microsoft.com/office/officeart/2008/layout/VerticalCurvedList"/>
    <dgm:cxn modelId="{A754727A-5FCA-4220-B58A-7A38ECD25A55}" type="presParOf" srcId="{0C60F355-3886-42B2-AF0E-714FD284756E}" destId="{D519A633-B7F0-4C27-BD5C-BB5DF97D6D44}" srcOrd="2" destOrd="0" presId="urn:microsoft.com/office/officeart/2008/layout/VerticalCurvedList"/>
    <dgm:cxn modelId="{0C25ADD9-5B0D-45AB-A86B-8BD80E0789F8}" type="presParOf" srcId="{0C60F355-3886-42B2-AF0E-714FD284756E}" destId="{96CE27FA-67B3-44B0-8BC1-9AB27FBA5081}" srcOrd="3" destOrd="0" presId="urn:microsoft.com/office/officeart/2008/layout/VerticalCurvedList"/>
    <dgm:cxn modelId="{71C1FAC7-6126-47BD-92F1-089545FAF8EC}" type="presParOf" srcId="{F802A27C-2CB1-4C5A-89FE-5376C2D211B7}" destId="{C08285B4-E42E-4FCD-86DC-65E0FA4CBC35}" srcOrd="1" destOrd="0" presId="urn:microsoft.com/office/officeart/2008/layout/VerticalCurvedList"/>
    <dgm:cxn modelId="{EE43055D-DA12-4A4D-8F91-34D318DE6C53}" type="presParOf" srcId="{F802A27C-2CB1-4C5A-89FE-5376C2D211B7}" destId="{0E6D961E-94DC-4344-ABB3-A3FD2E6F99CC}" srcOrd="2" destOrd="0" presId="urn:microsoft.com/office/officeart/2008/layout/VerticalCurvedList"/>
    <dgm:cxn modelId="{EF4FD011-6E27-4B6C-90C5-0B964E16F7CE}" type="presParOf" srcId="{0E6D961E-94DC-4344-ABB3-A3FD2E6F99CC}" destId="{1586E5F7-E1D7-4E30-81C9-13B2A61952F1}" srcOrd="0" destOrd="0" presId="urn:microsoft.com/office/officeart/2008/layout/VerticalCurvedList"/>
    <dgm:cxn modelId="{D5AFC281-F7C4-448F-A386-BD36F748B4C5}" type="presParOf" srcId="{F802A27C-2CB1-4C5A-89FE-5376C2D211B7}" destId="{8EA20D0D-3AC4-40F5-8F81-988E8AFBFC24}" srcOrd="3" destOrd="0" presId="urn:microsoft.com/office/officeart/2008/layout/VerticalCurvedList"/>
    <dgm:cxn modelId="{34C2C774-C201-4BE6-822D-E3DF8651545F}" type="presParOf" srcId="{F802A27C-2CB1-4C5A-89FE-5376C2D211B7}" destId="{BA909EAA-B419-438A-977F-5981778238F5}" srcOrd="4" destOrd="0" presId="urn:microsoft.com/office/officeart/2008/layout/VerticalCurvedList"/>
    <dgm:cxn modelId="{43484B6E-5FD2-48ED-98F8-2090A196B499}" type="presParOf" srcId="{BA909EAA-B419-438A-977F-5981778238F5}" destId="{1528CA9A-9254-4346-AC4D-097DDE8D5970}" srcOrd="0" destOrd="0" presId="urn:microsoft.com/office/officeart/2008/layout/VerticalCurvedList"/>
    <dgm:cxn modelId="{44A29FA6-0752-470C-A67C-C85E58477B5A}" type="presParOf" srcId="{F802A27C-2CB1-4C5A-89FE-5376C2D211B7}" destId="{C846FA2E-82A9-479A-AA39-F8D7105FE402}" srcOrd="5" destOrd="0" presId="urn:microsoft.com/office/officeart/2008/layout/VerticalCurvedList"/>
    <dgm:cxn modelId="{67B904BF-5402-4CD7-9426-C247FDC336BE}" type="presParOf" srcId="{F802A27C-2CB1-4C5A-89FE-5376C2D211B7}" destId="{845738BC-D543-40D6-963C-6CDB29EB2786}" srcOrd="6" destOrd="0" presId="urn:microsoft.com/office/officeart/2008/layout/VerticalCurvedList"/>
    <dgm:cxn modelId="{C4A02C25-F943-48C7-A216-EEA40D8832CD}" type="presParOf" srcId="{845738BC-D543-40D6-963C-6CDB29EB2786}" destId="{0A335DFE-F37D-4FD3-ABE1-1A8B8943A544}" srcOrd="0" destOrd="0" presId="urn:microsoft.com/office/officeart/2008/layout/VerticalCurvedList"/>
    <dgm:cxn modelId="{C44F4E38-7946-4E38-B99B-892FE7F83161}" type="presParOf" srcId="{F802A27C-2CB1-4C5A-89FE-5376C2D211B7}" destId="{61E752C9-BE2C-471B-AC56-A1CE3904E98C}" srcOrd="7" destOrd="0" presId="urn:microsoft.com/office/officeart/2008/layout/VerticalCurvedList"/>
    <dgm:cxn modelId="{4168A9F7-CC01-4CFC-A049-14FBE53C4292}" type="presParOf" srcId="{F802A27C-2CB1-4C5A-89FE-5376C2D211B7}" destId="{21F25C0C-0175-486F-B5FF-831D88FE60CE}" srcOrd="8" destOrd="0" presId="urn:microsoft.com/office/officeart/2008/layout/VerticalCurvedList"/>
    <dgm:cxn modelId="{B827D48B-B7A6-486C-9B33-C06B088404D1}" type="presParOf" srcId="{21F25C0C-0175-486F-B5FF-831D88FE60CE}" destId="{57E948FE-320F-4C4A-AC5C-CD941A595F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10568-D86D-49CD-89EA-6CBE08FCC017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2EEE50AD-B6BD-4123-9C28-2173042FF9B3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مقدمة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D7AD0-4E4F-4C46-81E2-E89760164263}" type="parTrans" cxnId="{34DB8B5B-194B-46EE-A7F9-CC82A0FB4964}">
      <dgm:prSet/>
      <dgm:spPr/>
      <dgm:t>
        <a:bodyPr/>
        <a:lstStyle/>
        <a:p>
          <a:pPr rtl="1"/>
          <a:endParaRPr lang="ar-EG"/>
        </a:p>
      </dgm:t>
    </dgm:pt>
    <dgm:pt modelId="{7784579D-4990-49B9-9825-B578FBCD04EA}" type="sibTrans" cxnId="{34DB8B5B-194B-46EE-A7F9-CC82A0FB4964}">
      <dgm:prSet/>
      <dgm:spPr/>
      <dgm:t>
        <a:bodyPr/>
        <a:lstStyle/>
        <a:p>
          <a:pPr rtl="1"/>
          <a:endParaRPr lang="ar-EG"/>
        </a:p>
      </dgm:t>
    </dgm:pt>
    <dgm:pt modelId="{1773770D-86CA-46A5-A4B5-EFD0266FB0DD}">
      <dgm:prSet phldrT="[Text]" custT="1"/>
      <dgm:spPr/>
      <dgm:t>
        <a:bodyPr/>
        <a:lstStyle/>
        <a:p>
          <a:pPr rtl="1">
            <a:buFont typeface="Wingdings" panose="05000000000000000000" pitchFamily="2" charset="2"/>
            <a:buChar char=""/>
          </a:pPr>
          <a:r>
            <a:rPr lang="ar-S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العمل الجماعي: الحاجة و الأهمية</a:t>
          </a:r>
          <a:endParaRPr lang="ar-EG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13B4-2605-4434-A54C-619C94C1C28F}" type="parTrans" cxnId="{19E342E7-681A-4307-B4FB-E93BB01CBB51}">
      <dgm:prSet/>
      <dgm:spPr/>
      <dgm:t>
        <a:bodyPr/>
        <a:lstStyle/>
        <a:p>
          <a:pPr rtl="1"/>
          <a:endParaRPr lang="ar-EG"/>
        </a:p>
      </dgm:t>
    </dgm:pt>
    <dgm:pt modelId="{E6221711-10AF-4BF4-94C3-29B9E6B7F788}" type="sibTrans" cxnId="{19E342E7-681A-4307-B4FB-E93BB01CBB51}">
      <dgm:prSet/>
      <dgm:spPr/>
      <dgm:t>
        <a:bodyPr/>
        <a:lstStyle/>
        <a:p>
          <a:pPr rtl="1"/>
          <a:endParaRPr lang="ar-EG"/>
        </a:p>
      </dgm:t>
    </dgm:pt>
    <dgm:pt modelId="{7E619EC1-6F4F-4549-8290-7EAAF9940044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بناء وتشكيل فريق العمل 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BC7CA-4033-4589-A0BF-BE0B6B8EFAEB}" type="parTrans" cxnId="{2018F61B-3180-4C34-B1D7-BDCA6300F8B7}">
      <dgm:prSet/>
      <dgm:spPr/>
      <dgm:t>
        <a:bodyPr/>
        <a:lstStyle/>
        <a:p>
          <a:pPr rtl="1"/>
          <a:endParaRPr lang="ar-EG"/>
        </a:p>
      </dgm:t>
    </dgm:pt>
    <dgm:pt modelId="{1190EF0B-4C12-4E3B-81D3-73532382BF28}" type="sibTrans" cxnId="{2018F61B-3180-4C34-B1D7-BDCA6300F8B7}">
      <dgm:prSet/>
      <dgm:spPr/>
      <dgm:t>
        <a:bodyPr/>
        <a:lstStyle/>
        <a:p>
          <a:pPr rtl="1"/>
          <a:endParaRPr lang="ar-EG"/>
        </a:p>
      </dgm:t>
    </dgm:pt>
    <dgm:pt modelId="{1E21D903-60ED-4D79-BCCB-FBB0C3454A59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القيادة في فرق العمل 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57CFE-5595-4029-BC12-521E2808E334}" type="parTrans" cxnId="{96EC26EC-BD5D-45AF-A213-A19388A6A149}">
      <dgm:prSet/>
      <dgm:spPr/>
      <dgm:t>
        <a:bodyPr/>
        <a:lstStyle/>
        <a:p>
          <a:pPr rtl="1"/>
          <a:endParaRPr lang="ar-EG"/>
        </a:p>
      </dgm:t>
    </dgm:pt>
    <dgm:pt modelId="{D5EBEC7D-5ADF-4D94-BF9B-34C3E4E651D3}" type="sibTrans" cxnId="{96EC26EC-BD5D-45AF-A213-A19388A6A149}">
      <dgm:prSet/>
      <dgm:spPr/>
      <dgm:t>
        <a:bodyPr/>
        <a:lstStyle/>
        <a:p>
          <a:pPr rtl="1"/>
          <a:endParaRPr lang="ar-EG"/>
        </a:p>
      </dgm:t>
    </dgm:pt>
    <dgm:pt modelId="{91AF5487-3E2D-4FA6-B719-7B358111C346}" type="pres">
      <dgm:prSet presAssocID="{C5710568-D86D-49CD-89EA-6CBE08FCC017}" presName="cycle" presStyleCnt="0">
        <dgm:presLayoutVars>
          <dgm:dir/>
          <dgm:resizeHandles val="exact"/>
        </dgm:presLayoutVars>
      </dgm:prSet>
      <dgm:spPr/>
    </dgm:pt>
    <dgm:pt modelId="{1DB897C9-C7BF-46D1-99F3-C5A6C80B81AD}" type="pres">
      <dgm:prSet presAssocID="{2EEE50AD-B6BD-4123-9C28-2173042FF9B3}" presName="node" presStyleLbl="node1" presStyleIdx="0" presStyleCnt="4" custScaleX="173054">
        <dgm:presLayoutVars>
          <dgm:bulletEnabled val="1"/>
        </dgm:presLayoutVars>
      </dgm:prSet>
      <dgm:spPr/>
    </dgm:pt>
    <dgm:pt modelId="{7B730BEB-C620-4757-AD91-9B591EF03659}" type="pres">
      <dgm:prSet presAssocID="{2EEE50AD-B6BD-4123-9C28-2173042FF9B3}" presName="spNode" presStyleCnt="0"/>
      <dgm:spPr/>
    </dgm:pt>
    <dgm:pt modelId="{44E7DCBB-9537-4AEF-BF76-D23964E1F6EE}" type="pres">
      <dgm:prSet presAssocID="{7784579D-4990-49B9-9825-B578FBCD04EA}" presName="sibTrans" presStyleLbl="sibTrans1D1" presStyleIdx="0" presStyleCnt="4"/>
      <dgm:spPr/>
    </dgm:pt>
    <dgm:pt modelId="{ACD1E08C-AFBF-441B-A3A1-B055F9F60242}" type="pres">
      <dgm:prSet presAssocID="{1773770D-86CA-46A5-A4B5-EFD0266FB0DD}" presName="node" presStyleLbl="node1" presStyleIdx="1" presStyleCnt="4" custScaleX="173054">
        <dgm:presLayoutVars>
          <dgm:bulletEnabled val="1"/>
        </dgm:presLayoutVars>
      </dgm:prSet>
      <dgm:spPr/>
    </dgm:pt>
    <dgm:pt modelId="{A7498ACA-B080-4BAF-A8F6-894EF49D9898}" type="pres">
      <dgm:prSet presAssocID="{1773770D-86CA-46A5-A4B5-EFD0266FB0DD}" presName="spNode" presStyleCnt="0"/>
      <dgm:spPr/>
    </dgm:pt>
    <dgm:pt modelId="{B37FD9F2-DD46-4187-92AC-D987C3126DBB}" type="pres">
      <dgm:prSet presAssocID="{E6221711-10AF-4BF4-94C3-29B9E6B7F788}" presName="sibTrans" presStyleLbl="sibTrans1D1" presStyleIdx="1" presStyleCnt="4"/>
      <dgm:spPr/>
    </dgm:pt>
    <dgm:pt modelId="{3F9D3103-0869-4D94-957F-38C02AF14CF8}" type="pres">
      <dgm:prSet presAssocID="{7E619EC1-6F4F-4549-8290-7EAAF9940044}" presName="node" presStyleLbl="node1" presStyleIdx="2" presStyleCnt="4" custScaleX="173054">
        <dgm:presLayoutVars>
          <dgm:bulletEnabled val="1"/>
        </dgm:presLayoutVars>
      </dgm:prSet>
      <dgm:spPr/>
    </dgm:pt>
    <dgm:pt modelId="{62DAEEFA-D98C-4945-9215-77F1DB41E955}" type="pres">
      <dgm:prSet presAssocID="{7E619EC1-6F4F-4549-8290-7EAAF9940044}" presName="spNode" presStyleCnt="0"/>
      <dgm:spPr/>
    </dgm:pt>
    <dgm:pt modelId="{095965F0-321D-46F9-A409-A55CCF4B7D51}" type="pres">
      <dgm:prSet presAssocID="{1190EF0B-4C12-4E3B-81D3-73532382BF28}" presName="sibTrans" presStyleLbl="sibTrans1D1" presStyleIdx="2" presStyleCnt="4"/>
      <dgm:spPr/>
    </dgm:pt>
    <dgm:pt modelId="{1B74A70C-4D2A-4C49-B1C6-03D702C72FD3}" type="pres">
      <dgm:prSet presAssocID="{1E21D903-60ED-4D79-BCCB-FBB0C3454A59}" presName="node" presStyleLbl="node1" presStyleIdx="3" presStyleCnt="4" custScaleX="173054">
        <dgm:presLayoutVars>
          <dgm:bulletEnabled val="1"/>
        </dgm:presLayoutVars>
      </dgm:prSet>
      <dgm:spPr/>
    </dgm:pt>
    <dgm:pt modelId="{DAA7F9A5-C95D-423C-A604-5C1BE99C7407}" type="pres">
      <dgm:prSet presAssocID="{1E21D903-60ED-4D79-BCCB-FBB0C3454A59}" presName="spNode" presStyleCnt="0"/>
      <dgm:spPr/>
    </dgm:pt>
    <dgm:pt modelId="{1B3697C8-574F-459B-A184-CC529B4036EA}" type="pres">
      <dgm:prSet presAssocID="{D5EBEC7D-5ADF-4D94-BF9B-34C3E4E651D3}" presName="sibTrans" presStyleLbl="sibTrans1D1" presStyleIdx="3" presStyleCnt="4"/>
      <dgm:spPr/>
    </dgm:pt>
  </dgm:ptLst>
  <dgm:cxnLst>
    <dgm:cxn modelId="{2018F61B-3180-4C34-B1D7-BDCA6300F8B7}" srcId="{C5710568-D86D-49CD-89EA-6CBE08FCC017}" destId="{7E619EC1-6F4F-4549-8290-7EAAF9940044}" srcOrd="2" destOrd="0" parTransId="{A4CBC7CA-4033-4589-A0BF-BE0B6B8EFAEB}" sibTransId="{1190EF0B-4C12-4E3B-81D3-73532382BF28}"/>
    <dgm:cxn modelId="{6F11863F-510A-494B-B21F-10266D270951}" type="presOf" srcId="{7E619EC1-6F4F-4549-8290-7EAAF9940044}" destId="{3F9D3103-0869-4D94-957F-38C02AF14CF8}" srcOrd="0" destOrd="0" presId="urn:microsoft.com/office/officeart/2005/8/layout/cycle5"/>
    <dgm:cxn modelId="{34DB8B5B-194B-46EE-A7F9-CC82A0FB4964}" srcId="{C5710568-D86D-49CD-89EA-6CBE08FCC017}" destId="{2EEE50AD-B6BD-4123-9C28-2173042FF9B3}" srcOrd="0" destOrd="0" parTransId="{DC5D7AD0-4E4F-4C46-81E2-E89760164263}" sibTransId="{7784579D-4990-49B9-9825-B578FBCD04EA}"/>
    <dgm:cxn modelId="{41FEB25C-2227-407B-A84C-F1F93125A49F}" type="presOf" srcId="{1190EF0B-4C12-4E3B-81D3-73532382BF28}" destId="{095965F0-321D-46F9-A409-A55CCF4B7D51}" srcOrd="0" destOrd="0" presId="urn:microsoft.com/office/officeart/2005/8/layout/cycle5"/>
    <dgm:cxn modelId="{036FA452-4747-4F27-8C09-07BE8563945A}" type="presOf" srcId="{2EEE50AD-B6BD-4123-9C28-2173042FF9B3}" destId="{1DB897C9-C7BF-46D1-99F3-C5A6C80B81AD}" srcOrd="0" destOrd="0" presId="urn:microsoft.com/office/officeart/2005/8/layout/cycle5"/>
    <dgm:cxn modelId="{48B1C072-8BFB-4EA8-A938-B6963419DF06}" type="presOf" srcId="{D5EBEC7D-5ADF-4D94-BF9B-34C3E4E651D3}" destId="{1B3697C8-574F-459B-A184-CC529B4036EA}" srcOrd="0" destOrd="0" presId="urn:microsoft.com/office/officeart/2005/8/layout/cycle5"/>
    <dgm:cxn modelId="{3EE23E73-F74F-4B9F-8EF3-A3E9606A4499}" type="presOf" srcId="{E6221711-10AF-4BF4-94C3-29B9E6B7F788}" destId="{B37FD9F2-DD46-4187-92AC-D987C3126DBB}" srcOrd="0" destOrd="0" presId="urn:microsoft.com/office/officeart/2005/8/layout/cycle5"/>
    <dgm:cxn modelId="{3E92FAA4-67C1-48A9-AC44-2FA844D1FC35}" type="presOf" srcId="{C5710568-D86D-49CD-89EA-6CBE08FCC017}" destId="{91AF5487-3E2D-4FA6-B719-7B358111C346}" srcOrd="0" destOrd="0" presId="urn:microsoft.com/office/officeart/2005/8/layout/cycle5"/>
    <dgm:cxn modelId="{243684C3-08C0-42F4-B2ED-03DF11F62FE9}" type="presOf" srcId="{1E21D903-60ED-4D79-BCCB-FBB0C3454A59}" destId="{1B74A70C-4D2A-4C49-B1C6-03D702C72FD3}" srcOrd="0" destOrd="0" presId="urn:microsoft.com/office/officeart/2005/8/layout/cycle5"/>
    <dgm:cxn modelId="{19E342E7-681A-4307-B4FB-E93BB01CBB51}" srcId="{C5710568-D86D-49CD-89EA-6CBE08FCC017}" destId="{1773770D-86CA-46A5-A4B5-EFD0266FB0DD}" srcOrd="1" destOrd="0" parTransId="{23D413B4-2605-4434-A54C-619C94C1C28F}" sibTransId="{E6221711-10AF-4BF4-94C3-29B9E6B7F788}"/>
    <dgm:cxn modelId="{96EC26EC-BD5D-45AF-A213-A19388A6A149}" srcId="{C5710568-D86D-49CD-89EA-6CBE08FCC017}" destId="{1E21D903-60ED-4D79-BCCB-FBB0C3454A59}" srcOrd="3" destOrd="0" parTransId="{A2557CFE-5595-4029-BC12-521E2808E334}" sibTransId="{D5EBEC7D-5ADF-4D94-BF9B-34C3E4E651D3}"/>
    <dgm:cxn modelId="{C7A889F0-B0C9-420D-8ADA-A02F952E9F2F}" type="presOf" srcId="{7784579D-4990-49B9-9825-B578FBCD04EA}" destId="{44E7DCBB-9537-4AEF-BF76-D23964E1F6EE}" srcOrd="0" destOrd="0" presId="urn:microsoft.com/office/officeart/2005/8/layout/cycle5"/>
    <dgm:cxn modelId="{B40F6DFA-0F73-4204-9F66-A536723302AA}" type="presOf" srcId="{1773770D-86CA-46A5-A4B5-EFD0266FB0DD}" destId="{ACD1E08C-AFBF-441B-A3A1-B055F9F60242}" srcOrd="0" destOrd="0" presId="urn:microsoft.com/office/officeart/2005/8/layout/cycle5"/>
    <dgm:cxn modelId="{E1EE8DAB-9D12-413D-95DF-27D6CE53FE57}" type="presParOf" srcId="{91AF5487-3E2D-4FA6-B719-7B358111C346}" destId="{1DB897C9-C7BF-46D1-99F3-C5A6C80B81AD}" srcOrd="0" destOrd="0" presId="urn:microsoft.com/office/officeart/2005/8/layout/cycle5"/>
    <dgm:cxn modelId="{AE186AD2-0D09-4206-AC43-0AF29B4A91DB}" type="presParOf" srcId="{91AF5487-3E2D-4FA6-B719-7B358111C346}" destId="{7B730BEB-C620-4757-AD91-9B591EF03659}" srcOrd="1" destOrd="0" presId="urn:microsoft.com/office/officeart/2005/8/layout/cycle5"/>
    <dgm:cxn modelId="{EC2C44BC-0C93-4504-96CB-C62F5A94E01D}" type="presParOf" srcId="{91AF5487-3E2D-4FA6-B719-7B358111C346}" destId="{44E7DCBB-9537-4AEF-BF76-D23964E1F6EE}" srcOrd="2" destOrd="0" presId="urn:microsoft.com/office/officeart/2005/8/layout/cycle5"/>
    <dgm:cxn modelId="{991E3E04-8FFB-4340-8946-08275D647094}" type="presParOf" srcId="{91AF5487-3E2D-4FA6-B719-7B358111C346}" destId="{ACD1E08C-AFBF-441B-A3A1-B055F9F60242}" srcOrd="3" destOrd="0" presId="urn:microsoft.com/office/officeart/2005/8/layout/cycle5"/>
    <dgm:cxn modelId="{69D342FE-574F-48A5-8999-36817081A6C9}" type="presParOf" srcId="{91AF5487-3E2D-4FA6-B719-7B358111C346}" destId="{A7498ACA-B080-4BAF-A8F6-894EF49D9898}" srcOrd="4" destOrd="0" presId="urn:microsoft.com/office/officeart/2005/8/layout/cycle5"/>
    <dgm:cxn modelId="{39464F99-670A-42CB-8FE4-B7152DB8398C}" type="presParOf" srcId="{91AF5487-3E2D-4FA6-B719-7B358111C346}" destId="{B37FD9F2-DD46-4187-92AC-D987C3126DBB}" srcOrd="5" destOrd="0" presId="urn:microsoft.com/office/officeart/2005/8/layout/cycle5"/>
    <dgm:cxn modelId="{40CBDAE9-ACE0-4E79-9035-B21C6CD8353C}" type="presParOf" srcId="{91AF5487-3E2D-4FA6-B719-7B358111C346}" destId="{3F9D3103-0869-4D94-957F-38C02AF14CF8}" srcOrd="6" destOrd="0" presId="urn:microsoft.com/office/officeart/2005/8/layout/cycle5"/>
    <dgm:cxn modelId="{E544AA19-171A-46A5-8401-2A470B86E73D}" type="presParOf" srcId="{91AF5487-3E2D-4FA6-B719-7B358111C346}" destId="{62DAEEFA-D98C-4945-9215-77F1DB41E955}" srcOrd="7" destOrd="0" presId="urn:microsoft.com/office/officeart/2005/8/layout/cycle5"/>
    <dgm:cxn modelId="{A94D9ED4-26BD-4FB0-BA83-EBBB32BF3596}" type="presParOf" srcId="{91AF5487-3E2D-4FA6-B719-7B358111C346}" destId="{095965F0-321D-46F9-A409-A55CCF4B7D51}" srcOrd="8" destOrd="0" presId="urn:microsoft.com/office/officeart/2005/8/layout/cycle5"/>
    <dgm:cxn modelId="{0A2F2736-EF1D-4C32-AE9A-145BC466855E}" type="presParOf" srcId="{91AF5487-3E2D-4FA6-B719-7B358111C346}" destId="{1B74A70C-4D2A-4C49-B1C6-03D702C72FD3}" srcOrd="9" destOrd="0" presId="urn:microsoft.com/office/officeart/2005/8/layout/cycle5"/>
    <dgm:cxn modelId="{2FFBA415-3733-4C9D-B2B1-E19C54C89833}" type="presParOf" srcId="{91AF5487-3E2D-4FA6-B719-7B358111C346}" destId="{DAA7F9A5-C95D-423C-A604-5C1BE99C7407}" srcOrd="10" destOrd="0" presId="urn:microsoft.com/office/officeart/2005/8/layout/cycle5"/>
    <dgm:cxn modelId="{266465A5-11A2-4B0B-B47E-933E74FFF8E7}" type="presParOf" srcId="{91AF5487-3E2D-4FA6-B719-7B358111C346}" destId="{1B3697C8-574F-459B-A184-CC529B4036E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B869A-BC6C-4998-A5A9-0C9A9EBA560C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9B1C80D-573E-4595-986C-A751B6B8C5CB}">
      <dgm:prSet phldrT="[نص]"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نموذج توكمان</a:t>
          </a:r>
        </a:p>
        <a:p>
          <a:pPr rtl="1"/>
          <a:r>
            <a:rPr lang="ar-S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(</a:t>
          </a:r>
          <a:r>
            <a: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Tuckman</a:t>
          </a:r>
          <a:r>
            <a:rPr lang="ar-SA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)</a:t>
          </a:r>
          <a:endParaRPr lang="ar-S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CB9C2-03CB-4AFB-B55E-14A31F1F7AD7}" type="parTrans" cxnId="{D2681DF3-C213-463B-BE7B-3B55103E47BA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8FBD5-A88A-41EF-9C4C-08EE188DD602}" type="sibTrans" cxnId="{D2681DF3-C213-463B-BE7B-3B55103E47BA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2252E-9E61-4DA5-B899-814CD24B8E37}">
      <dgm:prSet phldrT="[نص]" custT="1"/>
      <dgm:spPr/>
      <dgm:t>
        <a:bodyPr/>
        <a:lstStyle/>
        <a:p>
          <a:pPr rtl="1"/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التشكيل</a:t>
          </a:r>
        </a:p>
        <a:p>
          <a:pPr rtl="1"/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Forming</a:t>
          </a:r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A3AE6CBE-0C0D-486C-80B8-993CCA1CB6BE}" type="parTrans" cxnId="{50FB1299-E781-4D0E-8A7A-5AB69BB52821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D9857-0940-40D3-90FF-9FE0F5C253C7}" type="sibTrans" cxnId="{50FB1299-E781-4D0E-8A7A-5AB69BB52821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040C5-B634-47F1-AF99-64F7A1D026C8}">
      <dgm:prSet phldrT="[نص]" custT="1"/>
      <dgm:spPr/>
      <dgm:t>
        <a:bodyPr/>
        <a:lstStyle/>
        <a:p>
          <a:pPr rtl="1"/>
          <a:r>
            <a:rPr lang="ar-SA" sz="1400" dirty="0">
              <a:latin typeface="Arial" panose="020B0604020202020204" pitchFamily="34" charset="0"/>
              <a:cs typeface="Arial" panose="020B0604020202020204" pitchFamily="34" charset="0"/>
            </a:rPr>
            <a:t>العصف (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Storming</a:t>
          </a:r>
          <a:r>
            <a:rPr lang="ar-SA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28900-24AF-483D-BA93-A7CEFCD7F97E}" type="parTrans" cxnId="{004D5D50-DEFF-4561-90F6-2056A860B559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95E89-F8BE-4E43-AF1D-2526765E67D5}" type="sibTrans" cxnId="{004D5D50-DEFF-4561-90F6-2056A860B559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E72B5-DB22-4AFE-824E-77089CAE5C6E}">
      <dgm:prSet phldrT="[نص]" custT="1"/>
      <dgm:spPr/>
      <dgm:t>
        <a:bodyPr/>
        <a:lstStyle/>
        <a:p>
          <a:pPr rtl="1"/>
          <a:r>
            <a:rPr lang="ar-SA" sz="1400" b="0">
              <a:latin typeface="Arial" panose="020B0604020202020204" pitchFamily="34" charset="0"/>
              <a:cs typeface="Arial" panose="020B0604020202020204" pitchFamily="34" charset="0"/>
            </a:rPr>
            <a:t>الأداء (</a:t>
          </a:r>
          <a:r>
            <a:rPr lang="en-US" sz="1400" b="0">
              <a:latin typeface="Arial" panose="020B0604020202020204" pitchFamily="34" charset="0"/>
              <a:cs typeface="Arial" panose="020B0604020202020204" pitchFamily="34" charset="0"/>
            </a:rPr>
            <a:t>Performing</a:t>
          </a:r>
          <a:r>
            <a:rPr lang="ar-SA" sz="1400" b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A8F8C-5A47-457A-9343-F6EE48979C81}" type="parTrans" cxnId="{F80A517B-CD06-4634-B6C7-6B81E90A39E4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F4586-FDD2-4B90-9064-3279B77E9490}" type="sibTrans" cxnId="{F80A517B-CD06-4634-B6C7-6B81E90A39E4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6B594-B588-4566-A58C-DE65E8AB7D76}">
      <dgm:prSet phldrT="[نص]" custT="1"/>
      <dgm:spPr/>
      <dgm:t>
        <a:bodyPr/>
        <a:lstStyle/>
        <a:p>
          <a:pPr rtl="1"/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الانتهاء (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Adjourning</a:t>
          </a:r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CF921FA-2F63-4306-8D94-FA484E26DF8C}" type="parTrans" cxnId="{53390EA2-AF09-4F8C-B156-E83E2791487C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25C61-D5DE-422E-B7EE-CC078BF77984}" type="sibTrans" cxnId="{53390EA2-AF09-4F8C-B156-E83E2791487C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9E198-B072-4002-AF90-82917B7C5CBB}">
      <dgm:prSet custT="1"/>
      <dgm:spPr/>
      <dgm:t>
        <a:bodyPr/>
        <a:lstStyle/>
        <a:p>
          <a:pPr rtl="1"/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التوافق (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Norming</a:t>
          </a:r>
          <a:r>
            <a:rPr lang="ar-SA" sz="14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3C32408-5A08-4AEE-B103-594841E616BC}" type="parTrans" cxnId="{B0A441FD-B17C-4733-B2AF-66EA30CD1F2A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92D1C-6DD3-4958-8940-A612CED147D2}" type="sibTrans" cxnId="{B0A441FD-B17C-4733-B2AF-66EA30CD1F2A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9111D-BE66-4B66-864F-1DDD3A31AEEE}" type="pres">
      <dgm:prSet presAssocID="{957B869A-BC6C-4998-A5A9-0C9A9EBA56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FB79EA-421B-4FCD-9B88-C518B0E739D2}" type="pres">
      <dgm:prSet presAssocID="{09B1C80D-573E-4595-986C-A751B6B8C5CB}" presName="centerShape" presStyleLbl="node0" presStyleIdx="0" presStyleCnt="1" custScaleX="113843" custScaleY="102331"/>
      <dgm:spPr/>
    </dgm:pt>
    <dgm:pt modelId="{B76C1DAE-5C42-4016-9ED6-4FB47C9042C2}" type="pres">
      <dgm:prSet presAssocID="{EBA2252E-9E61-4DA5-B899-814CD24B8E37}" presName="node" presStyleLbl="node1" presStyleIdx="0" presStyleCnt="5" custScaleX="122046" custScaleY="110951">
        <dgm:presLayoutVars>
          <dgm:bulletEnabled val="1"/>
        </dgm:presLayoutVars>
      </dgm:prSet>
      <dgm:spPr/>
    </dgm:pt>
    <dgm:pt modelId="{FF52A751-C906-422F-9843-3EFE90176D92}" type="pres">
      <dgm:prSet presAssocID="{EBA2252E-9E61-4DA5-B899-814CD24B8E37}" presName="dummy" presStyleCnt="0"/>
      <dgm:spPr/>
    </dgm:pt>
    <dgm:pt modelId="{7F360FB0-5C09-4555-99D7-371E88B29692}" type="pres">
      <dgm:prSet presAssocID="{D0AD9857-0940-40D3-90FF-9FE0F5C253C7}" presName="sibTrans" presStyleLbl="sibTrans2D1" presStyleIdx="0" presStyleCnt="5"/>
      <dgm:spPr/>
    </dgm:pt>
    <dgm:pt modelId="{FA36B432-2BB5-4C1C-81FE-7992CB1C12E9}" type="pres">
      <dgm:prSet presAssocID="{FBA040C5-B634-47F1-AF99-64F7A1D026C8}" presName="node" presStyleLbl="node1" presStyleIdx="1" presStyleCnt="5" custScaleX="122046" custScaleY="111063">
        <dgm:presLayoutVars>
          <dgm:bulletEnabled val="1"/>
        </dgm:presLayoutVars>
      </dgm:prSet>
      <dgm:spPr/>
    </dgm:pt>
    <dgm:pt modelId="{B6D2B077-1724-4C0B-9A08-955D85438D5B}" type="pres">
      <dgm:prSet presAssocID="{FBA040C5-B634-47F1-AF99-64F7A1D026C8}" presName="dummy" presStyleCnt="0"/>
      <dgm:spPr/>
    </dgm:pt>
    <dgm:pt modelId="{6490B88A-F553-4637-998C-78CDC4D0812E}" type="pres">
      <dgm:prSet presAssocID="{08D95E89-F8BE-4E43-AF1D-2526765E67D5}" presName="sibTrans" presStyleLbl="sibTrans2D1" presStyleIdx="1" presStyleCnt="5"/>
      <dgm:spPr/>
    </dgm:pt>
    <dgm:pt modelId="{8BCBF503-EEC1-4E0D-BB0B-535CC2E0A6DB}" type="pres">
      <dgm:prSet presAssocID="{0DD9E198-B072-4002-AF90-82917B7C5CBB}" presName="node" presStyleLbl="node1" presStyleIdx="2" presStyleCnt="5" custScaleX="122046" custScaleY="110951">
        <dgm:presLayoutVars>
          <dgm:bulletEnabled val="1"/>
        </dgm:presLayoutVars>
      </dgm:prSet>
      <dgm:spPr/>
    </dgm:pt>
    <dgm:pt modelId="{620212D1-B293-4037-A25E-0F09BEA93030}" type="pres">
      <dgm:prSet presAssocID="{0DD9E198-B072-4002-AF90-82917B7C5CBB}" presName="dummy" presStyleCnt="0"/>
      <dgm:spPr/>
    </dgm:pt>
    <dgm:pt modelId="{E022F2D2-701D-4168-A3B0-0CE1E909BBEB}" type="pres">
      <dgm:prSet presAssocID="{B4692D1C-6DD3-4958-8940-A612CED147D2}" presName="sibTrans" presStyleLbl="sibTrans2D1" presStyleIdx="2" presStyleCnt="5"/>
      <dgm:spPr/>
    </dgm:pt>
    <dgm:pt modelId="{FA6D7015-D45B-4DF4-8598-C5900FEBCD6A}" type="pres">
      <dgm:prSet presAssocID="{F52E72B5-DB22-4AFE-824E-77089CAE5C6E}" presName="node" presStyleLbl="node1" presStyleIdx="3" presStyleCnt="5" custScaleX="122046" custScaleY="110951">
        <dgm:presLayoutVars>
          <dgm:bulletEnabled val="1"/>
        </dgm:presLayoutVars>
      </dgm:prSet>
      <dgm:spPr/>
    </dgm:pt>
    <dgm:pt modelId="{29D35C4D-C9F0-496C-82D5-A1C683CCBE84}" type="pres">
      <dgm:prSet presAssocID="{F52E72B5-DB22-4AFE-824E-77089CAE5C6E}" presName="dummy" presStyleCnt="0"/>
      <dgm:spPr/>
    </dgm:pt>
    <dgm:pt modelId="{0B743A49-AE53-4657-946A-A62DB9117324}" type="pres">
      <dgm:prSet presAssocID="{926F4586-FDD2-4B90-9064-3279B77E9490}" presName="sibTrans" presStyleLbl="sibTrans2D1" presStyleIdx="3" presStyleCnt="5"/>
      <dgm:spPr/>
    </dgm:pt>
    <dgm:pt modelId="{C82C60AA-E43D-4BE1-977D-F9E273095AAF}" type="pres">
      <dgm:prSet presAssocID="{F7A6B594-B588-4566-A58C-DE65E8AB7D76}" presName="node" presStyleLbl="node1" presStyleIdx="4" presStyleCnt="5" custScaleX="122503" custScaleY="113336">
        <dgm:presLayoutVars>
          <dgm:bulletEnabled val="1"/>
        </dgm:presLayoutVars>
      </dgm:prSet>
      <dgm:spPr/>
    </dgm:pt>
    <dgm:pt modelId="{4F06DA04-BAC8-47B6-B43E-8D68E7443E93}" type="pres">
      <dgm:prSet presAssocID="{F7A6B594-B588-4566-A58C-DE65E8AB7D76}" presName="dummy" presStyleCnt="0"/>
      <dgm:spPr/>
    </dgm:pt>
    <dgm:pt modelId="{5C37DEFA-2C09-4D98-8278-B86746840E01}" type="pres">
      <dgm:prSet presAssocID="{EB525C61-D5DE-422E-B7EE-CC078BF77984}" presName="sibTrans" presStyleLbl="sibTrans2D1" presStyleIdx="4" presStyleCnt="5"/>
      <dgm:spPr/>
    </dgm:pt>
  </dgm:ptLst>
  <dgm:cxnLst>
    <dgm:cxn modelId="{F3DECE0F-C442-4AAD-AABD-1CF74E060508}" type="presOf" srcId="{0DD9E198-B072-4002-AF90-82917B7C5CBB}" destId="{8BCBF503-EEC1-4E0D-BB0B-535CC2E0A6DB}" srcOrd="0" destOrd="0" presId="urn:microsoft.com/office/officeart/2005/8/layout/radial6"/>
    <dgm:cxn modelId="{F754B918-85CA-4C52-A5F9-6D84F5FA8E68}" type="presOf" srcId="{09B1C80D-573E-4595-986C-A751B6B8C5CB}" destId="{B9FB79EA-421B-4FCD-9B88-C518B0E739D2}" srcOrd="0" destOrd="0" presId="urn:microsoft.com/office/officeart/2005/8/layout/radial6"/>
    <dgm:cxn modelId="{68E27A3B-F397-43F6-B7FD-F0DA5517E718}" type="presOf" srcId="{B4692D1C-6DD3-4958-8940-A612CED147D2}" destId="{E022F2D2-701D-4168-A3B0-0CE1E909BBEB}" srcOrd="0" destOrd="0" presId="urn:microsoft.com/office/officeart/2005/8/layout/radial6"/>
    <dgm:cxn modelId="{88ACAC3D-BA0B-4B40-9782-91AA1CD6E8A4}" type="presOf" srcId="{EB525C61-D5DE-422E-B7EE-CC078BF77984}" destId="{5C37DEFA-2C09-4D98-8278-B86746840E01}" srcOrd="0" destOrd="0" presId="urn:microsoft.com/office/officeart/2005/8/layout/radial6"/>
    <dgm:cxn modelId="{9FE4FE67-D168-4411-91C2-CB3F2BC82D71}" type="presOf" srcId="{957B869A-BC6C-4998-A5A9-0C9A9EBA560C}" destId="{45F9111D-BE66-4B66-864F-1DDD3A31AEEE}" srcOrd="0" destOrd="0" presId="urn:microsoft.com/office/officeart/2005/8/layout/radial6"/>
    <dgm:cxn modelId="{004D5D50-DEFF-4561-90F6-2056A860B559}" srcId="{09B1C80D-573E-4595-986C-A751B6B8C5CB}" destId="{FBA040C5-B634-47F1-AF99-64F7A1D026C8}" srcOrd="1" destOrd="0" parTransId="{D2A28900-24AF-483D-BA93-A7CEFCD7F97E}" sibTransId="{08D95E89-F8BE-4E43-AF1D-2526765E67D5}"/>
    <dgm:cxn modelId="{F80A517B-CD06-4634-B6C7-6B81E90A39E4}" srcId="{09B1C80D-573E-4595-986C-A751B6B8C5CB}" destId="{F52E72B5-DB22-4AFE-824E-77089CAE5C6E}" srcOrd="3" destOrd="0" parTransId="{F76A8F8C-5A47-457A-9343-F6EE48979C81}" sibTransId="{926F4586-FDD2-4B90-9064-3279B77E9490}"/>
    <dgm:cxn modelId="{50FB1299-E781-4D0E-8A7A-5AB69BB52821}" srcId="{09B1C80D-573E-4595-986C-A751B6B8C5CB}" destId="{EBA2252E-9E61-4DA5-B899-814CD24B8E37}" srcOrd="0" destOrd="0" parTransId="{A3AE6CBE-0C0D-486C-80B8-993CCA1CB6BE}" sibTransId="{D0AD9857-0940-40D3-90FF-9FE0F5C253C7}"/>
    <dgm:cxn modelId="{2213869A-B6E9-413A-80F4-894E869F1BEF}" type="presOf" srcId="{D0AD9857-0940-40D3-90FF-9FE0F5C253C7}" destId="{7F360FB0-5C09-4555-99D7-371E88B29692}" srcOrd="0" destOrd="0" presId="urn:microsoft.com/office/officeart/2005/8/layout/radial6"/>
    <dgm:cxn modelId="{53390EA2-AF09-4F8C-B156-E83E2791487C}" srcId="{09B1C80D-573E-4595-986C-A751B6B8C5CB}" destId="{F7A6B594-B588-4566-A58C-DE65E8AB7D76}" srcOrd="4" destOrd="0" parTransId="{7CF921FA-2F63-4306-8D94-FA484E26DF8C}" sibTransId="{EB525C61-D5DE-422E-B7EE-CC078BF77984}"/>
    <dgm:cxn modelId="{51B7ABA7-35E7-4487-962C-50A077E48AB1}" type="presOf" srcId="{08D95E89-F8BE-4E43-AF1D-2526765E67D5}" destId="{6490B88A-F553-4637-998C-78CDC4D0812E}" srcOrd="0" destOrd="0" presId="urn:microsoft.com/office/officeart/2005/8/layout/radial6"/>
    <dgm:cxn modelId="{B12611B7-B354-447E-98B7-0A8D2432861F}" type="presOf" srcId="{FBA040C5-B634-47F1-AF99-64F7A1D026C8}" destId="{FA36B432-2BB5-4C1C-81FE-7992CB1C12E9}" srcOrd="0" destOrd="0" presId="urn:microsoft.com/office/officeart/2005/8/layout/radial6"/>
    <dgm:cxn modelId="{37435EB9-BA03-44D1-9E88-8BE3CF5726EF}" type="presOf" srcId="{926F4586-FDD2-4B90-9064-3279B77E9490}" destId="{0B743A49-AE53-4657-946A-A62DB9117324}" srcOrd="0" destOrd="0" presId="urn:microsoft.com/office/officeart/2005/8/layout/radial6"/>
    <dgm:cxn modelId="{A7BFA1BA-3EA8-4C43-A850-05974822192F}" type="presOf" srcId="{F7A6B594-B588-4566-A58C-DE65E8AB7D76}" destId="{C82C60AA-E43D-4BE1-977D-F9E273095AAF}" srcOrd="0" destOrd="0" presId="urn:microsoft.com/office/officeart/2005/8/layout/radial6"/>
    <dgm:cxn modelId="{DA98B5C8-6A5F-4B2D-B282-52BCA9B6C13F}" type="presOf" srcId="{EBA2252E-9E61-4DA5-B899-814CD24B8E37}" destId="{B76C1DAE-5C42-4016-9ED6-4FB47C9042C2}" srcOrd="0" destOrd="0" presId="urn:microsoft.com/office/officeart/2005/8/layout/radial6"/>
    <dgm:cxn modelId="{302C09CA-B1F9-4E24-9C5A-AC43E978DB45}" type="presOf" srcId="{F52E72B5-DB22-4AFE-824E-77089CAE5C6E}" destId="{FA6D7015-D45B-4DF4-8598-C5900FEBCD6A}" srcOrd="0" destOrd="0" presId="urn:microsoft.com/office/officeart/2005/8/layout/radial6"/>
    <dgm:cxn modelId="{D2681DF3-C213-463B-BE7B-3B55103E47BA}" srcId="{957B869A-BC6C-4998-A5A9-0C9A9EBA560C}" destId="{09B1C80D-573E-4595-986C-A751B6B8C5CB}" srcOrd="0" destOrd="0" parTransId="{8A7CB9C2-03CB-4AFB-B55E-14A31F1F7AD7}" sibTransId="{DC58FBD5-A88A-41EF-9C4C-08EE188DD602}"/>
    <dgm:cxn modelId="{B0A441FD-B17C-4733-B2AF-66EA30CD1F2A}" srcId="{09B1C80D-573E-4595-986C-A751B6B8C5CB}" destId="{0DD9E198-B072-4002-AF90-82917B7C5CBB}" srcOrd="2" destOrd="0" parTransId="{B3C32408-5A08-4AEE-B103-594841E616BC}" sibTransId="{B4692D1C-6DD3-4958-8940-A612CED147D2}"/>
    <dgm:cxn modelId="{D7E49AE2-BAEE-40C3-9984-8E838F117B8E}" type="presParOf" srcId="{45F9111D-BE66-4B66-864F-1DDD3A31AEEE}" destId="{B9FB79EA-421B-4FCD-9B88-C518B0E739D2}" srcOrd="0" destOrd="0" presId="urn:microsoft.com/office/officeart/2005/8/layout/radial6"/>
    <dgm:cxn modelId="{688750B4-8FA2-41A2-9104-629A3F8E090D}" type="presParOf" srcId="{45F9111D-BE66-4B66-864F-1DDD3A31AEEE}" destId="{B76C1DAE-5C42-4016-9ED6-4FB47C9042C2}" srcOrd="1" destOrd="0" presId="urn:microsoft.com/office/officeart/2005/8/layout/radial6"/>
    <dgm:cxn modelId="{F0DCE6A8-F586-4B50-A657-472979A10422}" type="presParOf" srcId="{45F9111D-BE66-4B66-864F-1DDD3A31AEEE}" destId="{FF52A751-C906-422F-9843-3EFE90176D92}" srcOrd="2" destOrd="0" presId="urn:microsoft.com/office/officeart/2005/8/layout/radial6"/>
    <dgm:cxn modelId="{7B1C1A11-0CC5-4C26-8D5E-5D46A2389E28}" type="presParOf" srcId="{45F9111D-BE66-4B66-864F-1DDD3A31AEEE}" destId="{7F360FB0-5C09-4555-99D7-371E88B29692}" srcOrd="3" destOrd="0" presId="urn:microsoft.com/office/officeart/2005/8/layout/radial6"/>
    <dgm:cxn modelId="{65CE8F25-32A9-4CA6-B592-C57D7E77626A}" type="presParOf" srcId="{45F9111D-BE66-4B66-864F-1DDD3A31AEEE}" destId="{FA36B432-2BB5-4C1C-81FE-7992CB1C12E9}" srcOrd="4" destOrd="0" presId="urn:microsoft.com/office/officeart/2005/8/layout/radial6"/>
    <dgm:cxn modelId="{09CEBD10-72C6-4534-9AD8-CB7D3FCECCB1}" type="presParOf" srcId="{45F9111D-BE66-4B66-864F-1DDD3A31AEEE}" destId="{B6D2B077-1724-4C0B-9A08-955D85438D5B}" srcOrd="5" destOrd="0" presId="urn:microsoft.com/office/officeart/2005/8/layout/radial6"/>
    <dgm:cxn modelId="{9734DBDB-BAFD-4014-BF44-AE74807BFBEB}" type="presParOf" srcId="{45F9111D-BE66-4B66-864F-1DDD3A31AEEE}" destId="{6490B88A-F553-4637-998C-78CDC4D0812E}" srcOrd="6" destOrd="0" presId="urn:microsoft.com/office/officeart/2005/8/layout/radial6"/>
    <dgm:cxn modelId="{454E72A2-740A-48FA-9CD4-266009C709B3}" type="presParOf" srcId="{45F9111D-BE66-4B66-864F-1DDD3A31AEEE}" destId="{8BCBF503-EEC1-4E0D-BB0B-535CC2E0A6DB}" srcOrd="7" destOrd="0" presId="urn:microsoft.com/office/officeart/2005/8/layout/radial6"/>
    <dgm:cxn modelId="{8C8A7F88-9B1C-4551-9D23-AEDFAAFF94FB}" type="presParOf" srcId="{45F9111D-BE66-4B66-864F-1DDD3A31AEEE}" destId="{620212D1-B293-4037-A25E-0F09BEA93030}" srcOrd="8" destOrd="0" presId="urn:microsoft.com/office/officeart/2005/8/layout/radial6"/>
    <dgm:cxn modelId="{9EA45E96-C1BD-44EB-9760-57B4555EB13C}" type="presParOf" srcId="{45F9111D-BE66-4B66-864F-1DDD3A31AEEE}" destId="{E022F2D2-701D-4168-A3B0-0CE1E909BBEB}" srcOrd="9" destOrd="0" presId="urn:microsoft.com/office/officeart/2005/8/layout/radial6"/>
    <dgm:cxn modelId="{6CC8D53E-8D8E-431D-A556-D0DD9C767901}" type="presParOf" srcId="{45F9111D-BE66-4B66-864F-1DDD3A31AEEE}" destId="{FA6D7015-D45B-4DF4-8598-C5900FEBCD6A}" srcOrd="10" destOrd="0" presId="urn:microsoft.com/office/officeart/2005/8/layout/radial6"/>
    <dgm:cxn modelId="{ADC0C958-4840-4815-802B-7C5FE6C3D9C2}" type="presParOf" srcId="{45F9111D-BE66-4B66-864F-1DDD3A31AEEE}" destId="{29D35C4D-C9F0-496C-82D5-A1C683CCBE84}" srcOrd="11" destOrd="0" presId="urn:microsoft.com/office/officeart/2005/8/layout/radial6"/>
    <dgm:cxn modelId="{CCDF59CB-4ADD-4826-9981-C74E46360E8F}" type="presParOf" srcId="{45F9111D-BE66-4B66-864F-1DDD3A31AEEE}" destId="{0B743A49-AE53-4657-946A-A62DB9117324}" srcOrd="12" destOrd="0" presId="urn:microsoft.com/office/officeart/2005/8/layout/radial6"/>
    <dgm:cxn modelId="{CBFAA558-180A-4888-AAF9-85155F03FEA3}" type="presParOf" srcId="{45F9111D-BE66-4B66-864F-1DDD3A31AEEE}" destId="{C82C60AA-E43D-4BE1-977D-F9E273095AAF}" srcOrd="13" destOrd="0" presId="urn:microsoft.com/office/officeart/2005/8/layout/radial6"/>
    <dgm:cxn modelId="{BB4F2078-4483-472B-A7AB-33ED5F7ADB0D}" type="presParOf" srcId="{45F9111D-BE66-4B66-864F-1DDD3A31AEEE}" destId="{4F06DA04-BAC8-47B6-B43E-8D68E7443E93}" srcOrd="14" destOrd="0" presId="urn:microsoft.com/office/officeart/2005/8/layout/radial6"/>
    <dgm:cxn modelId="{304062C3-3A69-4689-B347-ABCDBA5D3B2D}" type="presParOf" srcId="{45F9111D-BE66-4B66-864F-1DDD3A31AEEE}" destId="{5C37DEFA-2C09-4D98-8278-B86746840E0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2278E-1313-42C7-A382-A600AC6BE308}">
      <dsp:nvSpPr>
        <dsp:cNvPr id="0" name=""/>
        <dsp:cNvSpPr/>
      </dsp:nvSpPr>
      <dsp:spPr>
        <a:xfrm>
          <a:off x="6961492" y="-937410"/>
          <a:ext cx="7293488" cy="7293488"/>
        </a:xfrm>
        <a:prstGeom prst="blockArc">
          <a:avLst>
            <a:gd name="adj1" fmla="val 8100000"/>
            <a:gd name="adj2" fmla="val 135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285B4-E42E-4FCD-86DC-65E0FA4CBC35}">
      <dsp:nvSpPr>
        <dsp:cNvPr id="0" name=""/>
        <dsp:cNvSpPr/>
      </dsp:nvSpPr>
      <dsp:spPr>
        <a:xfrm>
          <a:off x="76582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رحلة مع شخصية</a:t>
          </a:r>
        </a:p>
      </dsp:txBody>
      <dsp:txXfrm>
        <a:off x="76582" y="416587"/>
        <a:ext cx="7440913" cy="833607"/>
      </dsp:txXfrm>
    </dsp:sp>
    <dsp:sp modelId="{1586E5F7-E1D7-4E30-81C9-13B2A61952F1}">
      <dsp:nvSpPr>
        <dsp:cNvPr id="0" name=""/>
        <dsp:cNvSpPr/>
      </dsp:nvSpPr>
      <dsp:spPr>
        <a:xfrm>
          <a:off x="699649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0D0D-3AC4-40F5-8F81-988E8AFBFC24}">
      <dsp:nvSpPr>
        <dsp:cNvPr id="0" name=""/>
        <dsp:cNvSpPr/>
      </dsp:nvSpPr>
      <dsp:spPr>
        <a:xfrm>
          <a:off x="76582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وقفات مع أقوال و حكم</a:t>
          </a:r>
        </a:p>
      </dsp:txBody>
      <dsp:txXfrm>
        <a:off x="76582" y="1667215"/>
        <a:ext cx="6962986" cy="833607"/>
      </dsp:txXfrm>
    </dsp:sp>
    <dsp:sp modelId="{1528CA9A-9254-4346-AC4D-097DDE8D5970}">
      <dsp:nvSpPr>
        <dsp:cNvPr id="0" name=""/>
        <dsp:cNvSpPr/>
      </dsp:nvSpPr>
      <dsp:spPr>
        <a:xfrm>
          <a:off x="6518563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6FA2E-82A9-479A-AA39-F8D7105FE402}">
      <dsp:nvSpPr>
        <dsp:cNvPr id="0" name=""/>
        <dsp:cNvSpPr/>
      </dsp:nvSpPr>
      <dsp:spPr>
        <a:xfrm>
          <a:off x="76582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صورة و تعليق</a:t>
          </a:r>
        </a:p>
      </dsp:txBody>
      <dsp:txXfrm>
        <a:off x="76582" y="2917843"/>
        <a:ext cx="6962986" cy="833607"/>
      </dsp:txXfrm>
    </dsp:sp>
    <dsp:sp modelId="{0A335DFE-F37D-4FD3-ABE1-1A8B8943A544}">
      <dsp:nvSpPr>
        <dsp:cNvPr id="0" name=""/>
        <dsp:cNvSpPr/>
      </dsp:nvSpPr>
      <dsp:spPr>
        <a:xfrm>
          <a:off x="6518563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2C9-BE2C-471B-AC56-A1CE3904E98C}">
      <dsp:nvSpPr>
        <dsp:cNvPr id="0" name=""/>
        <dsp:cNvSpPr/>
      </dsp:nvSpPr>
      <dsp:spPr>
        <a:xfrm>
          <a:off x="76582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أنشطة ( 2 – 3 – 5)</a:t>
          </a:r>
        </a:p>
      </dsp:txBody>
      <dsp:txXfrm>
        <a:off x="76582" y="4168472"/>
        <a:ext cx="7440913" cy="833607"/>
      </dsp:txXfrm>
    </dsp:sp>
    <dsp:sp modelId="{57E948FE-320F-4C4A-AC5C-CD941A595F00}">
      <dsp:nvSpPr>
        <dsp:cNvPr id="0" name=""/>
        <dsp:cNvSpPr/>
      </dsp:nvSpPr>
      <dsp:spPr>
        <a:xfrm>
          <a:off x="699649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897C9-C7BF-46D1-99F3-C5A6C80B81AD}">
      <dsp:nvSpPr>
        <dsp:cNvPr id="0" name=""/>
        <dsp:cNvSpPr/>
      </dsp:nvSpPr>
      <dsp:spPr>
        <a:xfrm>
          <a:off x="2974772" y="1039"/>
          <a:ext cx="3483108" cy="13082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مقدمة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8637" y="64904"/>
        <a:ext cx="3355378" cy="1180544"/>
      </dsp:txXfrm>
    </dsp:sp>
    <dsp:sp modelId="{44E7DCBB-9537-4AEF-BF76-D23964E1F6EE}">
      <dsp:nvSpPr>
        <dsp:cNvPr id="0" name=""/>
        <dsp:cNvSpPr/>
      </dsp:nvSpPr>
      <dsp:spPr>
        <a:xfrm>
          <a:off x="2168265" y="1042062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406686" y="394998"/>
              </a:moveTo>
              <a:arcTo wR="2161175" hR="2161175" stAng="18311494" swAng="1177012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E08C-AFBF-441B-A3A1-B055F9F60242}">
      <dsp:nvSpPr>
        <dsp:cNvPr id="0" name=""/>
        <dsp:cNvSpPr/>
      </dsp:nvSpPr>
      <dsp:spPr>
        <a:xfrm>
          <a:off x="5135947" y="2162214"/>
          <a:ext cx="3483108" cy="1308274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العمل الجماعي: الحاجة و الأهمية</a:t>
          </a:r>
          <a:endParaRPr lang="ar-EG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9812" y="2226079"/>
        <a:ext cx="3355378" cy="1180544"/>
      </dsp:txXfrm>
    </dsp:sp>
    <dsp:sp modelId="{B37FD9F2-DD46-4187-92AC-D987C3126DBB}">
      <dsp:nvSpPr>
        <dsp:cNvPr id="0" name=""/>
        <dsp:cNvSpPr/>
      </dsp:nvSpPr>
      <dsp:spPr>
        <a:xfrm>
          <a:off x="2168265" y="268290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927352" y="3406686"/>
              </a:moveTo>
              <a:arcTo wR="2161175" hR="2161175" stAng="2111494" swAng="1177012"/>
            </a:path>
          </a:pathLst>
        </a:custGeom>
        <a:noFill/>
        <a:ln w="9525" cap="rnd" cmpd="sng" algn="ctr">
          <a:solidFill>
            <a:schemeClr val="accent5">
              <a:hueOff val="1602711"/>
              <a:satOff val="-3255"/>
              <a:lumOff val="20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3103-0869-4D94-957F-38C02AF14CF8}">
      <dsp:nvSpPr>
        <dsp:cNvPr id="0" name=""/>
        <dsp:cNvSpPr/>
      </dsp:nvSpPr>
      <dsp:spPr>
        <a:xfrm>
          <a:off x="2974772" y="4323390"/>
          <a:ext cx="3483108" cy="1308274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بناء وتشكيل فريق العمل 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8637" y="4387255"/>
        <a:ext cx="3355378" cy="1180544"/>
      </dsp:txXfrm>
    </dsp:sp>
    <dsp:sp modelId="{095965F0-321D-46F9-A409-A55CCF4B7D51}">
      <dsp:nvSpPr>
        <dsp:cNvPr id="0" name=""/>
        <dsp:cNvSpPr/>
      </dsp:nvSpPr>
      <dsp:spPr>
        <a:xfrm>
          <a:off x="2942037" y="268290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915664" y="3927352"/>
              </a:moveTo>
              <a:arcTo wR="2161175" hR="2161175" stAng="7511494" swAng="1177012"/>
            </a:path>
          </a:pathLst>
        </a:custGeom>
        <a:noFill/>
        <a:ln w="9525" cap="rnd" cmpd="sng" algn="ctr">
          <a:solidFill>
            <a:schemeClr val="accent5">
              <a:hueOff val="3205422"/>
              <a:satOff val="-6509"/>
              <a:lumOff val="41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4A70C-4D2A-4C49-B1C6-03D702C72FD3}">
      <dsp:nvSpPr>
        <dsp:cNvPr id="0" name=""/>
        <dsp:cNvSpPr/>
      </dsp:nvSpPr>
      <dsp:spPr>
        <a:xfrm>
          <a:off x="813597" y="2162214"/>
          <a:ext cx="3483108" cy="1308274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القيادة في فرق العمل 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462" y="2226079"/>
        <a:ext cx="3355378" cy="1180544"/>
      </dsp:txXfrm>
    </dsp:sp>
    <dsp:sp modelId="{1B3697C8-574F-459B-A184-CC529B4036EA}">
      <dsp:nvSpPr>
        <dsp:cNvPr id="0" name=""/>
        <dsp:cNvSpPr/>
      </dsp:nvSpPr>
      <dsp:spPr>
        <a:xfrm>
          <a:off x="2942037" y="1042062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94998" y="915664"/>
              </a:moveTo>
              <a:arcTo wR="2161175" hR="2161175" stAng="12911494" swAng="1177012"/>
            </a:path>
          </a:pathLst>
        </a:custGeom>
        <a:noFill/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7DEFA-2C09-4D98-8278-B86746840E01}">
      <dsp:nvSpPr>
        <dsp:cNvPr id="0" name=""/>
        <dsp:cNvSpPr/>
      </dsp:nvSpPr>
      <dsp:spPr>
        <a:xfrm>
          <a:off x="2698036" y="621043"/>
          <a:ext cx="4029189" cy="4029189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743A49-AE53-4657-946A-A62DB9117324}">
      <dsp:nvSpPr>
        <dsp:cNvPr id="0" name=""/>
        <dsp:cNvSpPr/>
      </dsp:nvSpPr>
      <dsp:spPr>
        <a:xfrm>
          <a:off x="2698036" y="621043"/>
          <a:ext cx="4029189" cy="4029189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2F2D2-701D-4168-A3B0-0CE1E909BBEB}">
      <dsp:nvSpPr>
        <dsp:cNvPr id="0" name=""/>
        <dsp:cNvSpPr/>
      </dsp:nvSpPr>
      <dsp:spPr>
        <a:xfrm>
          <a:off x="2698036" y="621043"/>
          <a:ext cx="4029189" cy="4029189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90B88A-F553-4637-998C-78CDC4D0812E}">
      <dsp:nvSpPr>
        <dsp:cNvPr id="0" name=""/>
        <dsp:cNvSpPr/>
      </dsp:nvSpPr>
      <dsp:spPr>
        <a:xfrm>
          <a:off x="2698036" y="621043"/>
          <a:ext cx="4029189" cy="4029189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360FB0-5C09-4555-99D7-371E88B29692}">
      <dsp:nvSpPr>
        <dsp:cNvPr id="0" name=""/>
        <dsp:cNvSpPr/>
      </dsp:nvSpPr>
      <dsp:spPr>
        <a:xfrm>
          <a:off x="2698036" y="621043"/>
          <a:ext cx="4029189" cy="4029189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FB79EA-421B-4FCD-9B88-C518B0E739D2}">
      <dsp:nvSpPr>
        <dsp:cNvPr id="0" name=""/>
        <dsp:cNvSpPr/>
      </dsp:nvSpPr>
      <dsp:spPr>
        <a:xfrm>
          <a:off x="3657252" y="1686981"/>
          <a:ext cx="2110756" cy="1897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نموذج توكمان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(</a:t>
          </a:r>
          <a:r>
            <a:rPr lang="en-US" sz="2000" b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Tuckman</a:t>
          </a:r>
          <a:r>
            <a:rPr lang="ar-SA" sz="20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)</a:t>
          </a:r>
          <a:endParaRPr lang="ar-S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365" y="1964836"/>
        <a:ext cx="1492530" cy="1341603"/>
      </dsp:txXfrm>
    </dsp:sp>
    <dsp:sp modelId="{B76C1DAE-5C42-4016-9ED6-4FB47C9042C2}">
      <dsp:nvSpPr>
        <dsp:cNvPr id="0" name=""/>
        <dsp:cNvSpPr/>
      </dsp:nvSpPr>
      <dsp:spPr>
        <a:xfrm>
          <a:off x="3920634" y="-52230"/>
          <a:ext cx="1583993" cy="143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التشكيل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Forming</a:t>
          </a: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4152604" y="158652"/>
        <a:ext cx="1120053" cy="1018231"/>
      </dsp:txXfrm>
    </dsp:sp>
    <dsp:sp modelId="{FA36B432-2BB5-4C1C-81FE-7992CB1C12E9}">
      <dsp:nvSpPr>
        <dsp:cNvPr id="0" name=""/>
        <dsp:cNvSpPr/>
      </dsp:nvSpPr>
      <dsp:spPr>
        <a:xfrm>
          <a:off x="5792191" y="1306808"/>
          <a:ext cx="1583993" cy="14414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Arial" panose="020B0604020202020204" pitchFamily="34" charset="0"/>
              <a:cs typeface="Arial" panose="020B0604020202020204" pitchFamily="34" charset="0"/>
            </a:rPr>
            <a:t>العصف (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Storming</a:t>
          </a:r>
          <a:r>
            <a:rPr lang="ar-SA" sz="1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4161" y="1517903"/>
        <a:ext cx="1120053" cy="1019258"/>
      </dsp:txXfrm>
    </dsp:sp>
    <dsp:sp modelId="{8BCBF503-EEC1-4E0D-BB0B-535CC2E0A6DB}">
      <dsp:nvSpPr>
        <dsp:cNvPr id="0" name=""/>
        <dsp:cNvSpPr/>
      </dsp:nvSpPr>
      <dsp:spPr>
        <a:xfrm>
          <a:off x="5077319" y="3507682"/>
          <a:ext cx="1583993" cy="14399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التوافق (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Norming</a:t>
          </a: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5309289" y="3718564"/>
        <a:ext cx="1120053" cy="1018231"/>
      </dsp:txXfrm>
    </dsp:sp>
    <dsp:sp modelId="{FA6D7015-D45B-4DF4-8598-C5900FEBCD6A}">
      <dsp:nvSpPr>
        <dsp:cNvPr id="0" name=""/>
        <dsp:cNvSpPr/>
      </dsp:nvSpPr>
      <dsp:spPr>
        <a:xfrm>
          <a:off x="2763948" y="3507682"/>
          <a:ext cx="1583993" cy="14399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0" kern="1200">
              <a:latin typeface="Arial" panose="020B0604020202020204" pitchFamily="34" charset="0"/>
              <a:cs typeface="Arial" panose="020B0604020202020204" pitchFamily="34" charset="0"/>
            </a:rPr>
            <a:t>الأداء (</a:t>
          </a:r>
          <a:r>
            <a:rPr lang="en-US" sz="1400" b="0" kern="1200">
              <a:latin typeface="Arial" panose="020B0604020202020204" pitchFamily="34" charset="0"/>
              <a:cs typeface="Arial" panose="020B0604020202020204" pitchFamily="34" charset="0"/>
            </a:rPr>
            <a:t>Performing</a:t>
          </a:r>
          <a:r>
            <a:rPr lang="ar-SA" sz="1400" b="0" kern="120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918" y="3718564"/>
        <a:ext cx="1120053" cy="1018231"/>
      </dsp:txXfrm>
    </dsp:sp>
    <dsp:sp modelId="{C82C60AA-E43D-4BE1-977D-F9E273095AAF}">
      <dsp:nvSpPr>
        <dsp:cNvPr id="0" name=""/>
        <dsp:cNvSpPr/>
      </dsp:nvSpPr>
      <dsp:spPr>
        <a:xfrm>
          <a:off x="2046111" y="1292058"/>
          <a:ext cx="1589924" cy="1470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الانتهاء (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Adjourning</a:t>
          </a:r>
          <a:r>
            <a:rPr lang="ar-SA" sz="14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278950" y="1507473"/>
        <a:ext cx="1124246" cy="104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E0DE0B0-E974-42D8-97ED-A6B8C40CE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دورة مهارات العمل الجماعي وبناء فرق العمل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87E50F-97E9-46BB-9EEC-0587409EBF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3058E2-E4EE-4D1E-A284-0A4B68AE7753}" type="datetimeFigureOut">
              <a:rPr lang="ar-SA" smtClean="0"/>
              <a:t>28/04/42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E8F2BA-977B-405F-93E1-DC61F08CFE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اعداد و تقديم / د. منصور بن مزعل الطويلعي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600494-9FBD-47A9-8F72-C498F0B5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9AA425-B7E2-4FBD-8DCA-ECCC828987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44216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دورة مهارات العمل الجماعي وبناء فرق العمل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0C5ED8-CE65-421B-9B9B-D90CD1975B50}" type="datetimeFigureOut">
              <a:rPr lang="ar-SA" smtClean="0"/>
              <a:t>28/04/42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اعداد و تقديم / د. منصور بن مزعل الطويلعي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EC075F-EAA7-44EF-8723-3459CF1F65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4915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C075F-EAA7-44EF-8723-3459CF1F65C6}" type="slidenum">
              <a:rPr lang="ar-SA" smtClean="0"/>
              <a:t>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F8427A-264C-4D99-AEFE-15EFA6C6D2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SA"/>
              <a:t>اعداد و تقديم / د. منصور بن مزعل الطويلعي</a:t>
            </a:r>
          </a:p>
        </p:txBody>
      </p:sp>
      <p:sp>
        <p:nvSpPr>
          <p:cNvPr id="6" name="عنصر نائب للرأس 5">
            <a:extLst>
              <a:ext uri="{FF2B5EF4-FFF2-40B4-BE49-F238E27FC236}">
                <a16:creationId xmlns:a16="http://schemas.microsoft.com/office/drawing/2014/main" id="{13558D38-3D3F-4EC2-9361-E1D7844E0C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SA"/>
              <a:t>دورة مهارات العمل الجماعي وبناء فرق العمل</a:t>
            </a:r>
          </a:p>
        </p:txBody>
      </p:sp>
    </p:spTree>
    <p:extLst>
      <p:ext uri="{BB962C8B-B14F-4D97-AF65-F5344CB8AC3E}">
        <p14:creationId xmlns:p14="http://schemas.microsoft.com/office/powerpoint/2010/main" val="346304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C596-A3FF-43F4-B27F-A0DFC343D397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8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2548-2180-4B93-8ED7-1CD7263BDDAB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3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500-DAAF-480D-B450-430F9F8539EE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3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444B-CFA0-41A7-B0AC-BA7A6C513C70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83C4-A9AA-4E37-93FA-BC341CA31E29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06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5861-0B8A-49F5-9EEB-B312EE764C75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B0C4-F9FC-4A2E-AD27-77951520830A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6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E3EC-6C31-4F48-982A-228A69CB6E81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1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20B9-05B0-4436-A676-4442C073D3E8}" type="datetime1">
              <a:rPr lang="en-US" smtClean="0"/>
              <a:t>12/13/2020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8871-FF1E-4462-B9EC-3EF959B4F5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7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083E-4DA4-407F-871B-FDFD05BCA9B3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382-4950-4660-A4D6-A92BAABBF883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7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8E9-7CE3-48EA-A855-E6A63883E884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1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2303-FE15-404D-9E9C-844E27E357AD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796C-F1C3-4254-B234-B0F26CDCCE88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C31F-03D0-4D7E-BFA3-8D64EBC6E542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F3C3-3017-4AC9-B4D0-D929B713D08D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CFCA-8E2C-4518-8972-9A220C7891B9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D6B3-5A5A-4A16-AF03-830F33EA90E1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NUL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6CAA36-615E-48D1-8792-601467667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98" y="1243584"/>
            <a:ext cx="11315700" cy="1952244"/>
          </a:xfrm>
          <a:effectLst>
            <a:softEdge rad="31750"/>
          </a:effectLst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دورة </a:t>
            </a:r>
            <a:b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مهارات العمل الجماعي و بناء فرق العمل</a:t>
            </a:r>
          </a:p>
        </p:txBody>
      </p:sp>
      <p:pic>
        <p:nvPicPr>
          <p:cNvPr id="4" name="Picture 2" descr="C:\Users\user\Desktop\team%20work%20behaviours%20-%20copy.jpg">
            <a:extLst>
              <a:ext uri="{FF2B5EF4-FFF2-40B4-BE49-F238E27FC236}">
                <a16:creationId xmlns:a16="http://schemas.microsoft.com/office/drawing/2014/main" id="{854550CF-3328-4968-9AAB-B6C17F5E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99" y="3715339"/>
            <a:ext cx="3905125" cy="23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5468D3-0714-47A0-BD9D-4A6D974C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694" y="97917"/>
            <a:ext cx="1485900" cy="1962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E6A47F9-655B-4B7F-AE48-2BCDB8174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398" y="3391470"/>
            <a:ext cx="2560320" cy="2387538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9BA425C1-4663-449A-A85C-6D077A7BABEC}"/>
              </a:ext>
            </a:extLst>
          </p:cNvPr>
          <p:cNvSpPr txBox="1">
            <a:spLocks/>
          </p:cNvSpPr>
          <p:nvPr/>
        </p:nvSpPr>
        <p:spPr>
          <a:xfrm>
            <a:off x="291847" y="5849284"/>
            <a:ext cx="6043422" cy="6417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إعداد وتقديم/ منصور بن مزعل الطويلعي</a:t>
            </a:r>
          </a:p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كلية التربية – قسم المناهج وطرق التدريس</a:t>
            </a:r>
          </a:p>
        </p:txBody>
      </p:sp>
    </p:spTree>
    <p:extLst>
      <p:ext uri="{BB962C8B-B14F-4D97-AF65-F5344CB8AC3E}">
        <p14:creationId xmlns:p14="http://schemas.microsoft.com/office/powerpoint/2010/main" val="298978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548640" y="2122634"/>
            <a:ext cx="10927741" cy="5260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العمل الجماعي؟</a:t>
            </a:r>
          </a:p>
          <a:p>
            <a:pPr lvl="1" algn="r" rtl="1">
              <a:lnSpc>
                <a:spcPct val="107000"/>
              </a:lnSpc>
            </a:pPr>
            <a:endParaRPr lang="ar-SA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"هو مجهود تعاوني لأفراد مجموعة أو فريق لتحقيق هدف مشترك" (معجم المعاني الجامع)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هو العمل الذي يشترك فيه عدد من الأفراد كفريق" (قاموس اللغة العربية المعاصرة)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"الجهد التعاوني الذي يبذله أعضاء الفريق لتحقيق هدف ما" (قاموس التراث الأمريكي)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 algn="r" rtl="1">
              <a:lnSpc>
                <a:spcPct val="107000"/>
              </a:lnSpc>
            </a:pPr>
            <a:endParaRPr lang="ar-S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07000"/>
              </a:lnSpc>
            </a:pP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376" y="1257562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05390C-0436-4678-B205-4784CC20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444487" y="2255155"/>
            <a:ext cx="9647582" cy="579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ماهي أهم وأبرز النقاط الاساسية التي يمكن استخلاصها من مفهوم العمل الجماعي؟</a:t>
            </a:r>
          </a:p>
          <a:p>
            <a:pPr algn="r" rtl="1">
              <a:lnSpc>
                <a:spcPct val="107000"/>
              </a:lnSpc>
            </a:pP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 algn="r" rtl="1">
              <a:lnSpc>
                <a:spcPct val="107000"/>
              </a:lnSpc>
            </a:pPr>
            <a:endParaRPr lang="ar-S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65" y="1323823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1EEEE5-8454-4E10-AA39-B38EF381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7" name="صورة 6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DFBF21B3-5685-4D3F-AB63-DF0B8FF53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7" y="4052971"/>
            <a:ext cx="2677600" cy="25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2014330" y="1804582"/>
            <a:ext cx="9647582" cy="629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أيضا نجد هذا التعريف :</a:t>
            </a:r>
          </a:p>
          <a:p>
            <a:pPr algn="r" rtl="1">
              <a:lnSpc>
                <a:spcPct val="107000"/>
              </a:lnSpc>
            </a:pP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</a:pPr>
            <a:endParaRPr lang="ar-S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"العملية التعاونية التي تجعل من الأفراد العاديين يحققون النتائج المذهلة" </a:t>
            </a:r>
          </a:p>
          <a:p>
            <a:pPr algn="ctr" rtl="1">
              <a:lnSpc>
                <a:spcPct val="107000"/>
              </a:lnSpc>
            </a:pPr>
            <a:endParaRPr lang="ar-S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ctr" rtl="1">
              <a:lnSpc>
                <a:spcPct val="107000"/>
              </a:lnSpc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Scarnati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2001, p. 5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</a:pPr>
            <a:endParaRPr lang="ar-SA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ماذا يمكن أيضا أن يضيف هذا التعريف لتلك النقاط السابقة حول العمل الجماعي؟</a:t>
            </a:r>
          </a:p>
          <a:p>
            <a:pPr lvl="1" algn="r" rtl="1">
              <a:lnSpc>
                <a:spcPct val="107000"/>
              </a:lnSpc>
            </a:pP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 algn="r" rtl="1">
              <a:lnSpc>
                <a:spcPct val="107000"/>
              </a:lnSpc>
            </a:pPr>
            <a:endParaRPr lang="ar-S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680" y="640681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6F84E6-9753-4963-909B-1439408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A416C7D-06FF-441A-92A0-62CA981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021">
            <a:off x="1730041" y="5597752"/>
            <a:ext cx="1357900" cy="8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335024" y="2066339"/>
            <a:ext cx="10154609" cy="574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لماذا الحاجة للعمل الجماعي و فرق العمل ؟</a:t>
            </a:r>
          </a:p>
          <a:p>
            <a:pPr algn="r" rtl="1">
              <a:lnSpc>
                <a:spcPct val="107000"/>
              </a:lnSpc>
            </a:pPr>
            <a:endParaRPr lang="ar-SA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 مجموعة من الآيات والاحاديث التي تدل على أهمية التعاون والعمل الجماعي 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قال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تعالى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﴿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وَتَعَاوَنُوا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عَلَى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الْبِرِّ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وَالتَّقْوَى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﴾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قال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تعالى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﴿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وَلَا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تَنَازَعُوا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فَتَفْشَلُوا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وَتَذْهَبَ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رِيحُكُمْ</a:t>
            </a:r>
            <a:r>
              <a:rPr lang="ar-SA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﴾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800" b="1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قال رسولُ الله صلى الله عليه وسلم: ((</a:t>
            </a:r>
            <a:r>
              <a:rPr lang="ar-SA" sz="2800" b="1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يدُ الله مع الجماعةِ</a:t>
            </a:r>
            <a:r>
              <a:rPr lang="ar-SA" sz="2800" b="1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قال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صلى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الله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عليه</a:t>
            </a:r>
            <a:r>
              <a:rPr lang="ar-S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وسلم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إذا كنتم ثلاثةً فأمِّروا عليكم أحدكم</a:t>
            </a: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 algn="r" rtl="1">
              <a:lnSpc>
                <a:spcPct val="107000"/>
              </a:lnSpc>
            </a:pPr>
            <a:endParaRPr lang="ar-S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528" y="98107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E945E2-EFA9-4168-A8D4-11EB857E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683025" y="1920565"/>
            <a:ext cx="9647582" cy="497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لماذا الحاجة للعمل الجماعي و فرق العمل ؟</a:t>
            </a:r>
          </a:p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(نشاط)</a:t>
            </a:r>
            <a:endParaRPr lang="ar-S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دعونا نحاول وضع أهم النقاط والجوانب حول أهمية العمل الجماعي و فرق العمل: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605" y="98107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5C58A4D-D9F9-4A11-AEE1-4B440FFF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7" name="صورة 6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558818DF-5C67-45D5-B279-E70AB2FE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6" y="2352534"/>
            <a:ext cx="2309597" cy="4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564817" y="2213173"/>
            <a:ext cx="9647582" cy="502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لماذا الحاجة للعمل الجماعي و فرق العمل ؟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العمل الجماعي و التعلم ؟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من أين يأتي التعلم؟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كيف يحدث؟</a:t>
            </a:r>
            <a:endParaRPr lang="ar-SA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r" rtl="1">
              <a:lnSpc>
                <a:spcPct val="107000"/>
              </a:lnSpc>
            </a:pPr>
            <a:endParaRPr lang="ar-S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07000"/>
              </a:lnSpc>
            </a:pP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333" y="1261207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7C733D6-B892-4FC3-8A8C-E5D5BC03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683025" y="1920565"/>
            <a:ext cx="9647582" cy="450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لماذا الحاجة للعمل الجماعي و فرق العمل ؟</a:t>
            </a:r>
          </a:p>
          <a:p>
            <a:pPr algn="r" rtl="1">
              <a:lnSpc>
                <a:spcPct val="150000"/>
              </a:lnSpc>
            </a:pPr>
            <a:endPara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يساهم في تحقيق مرحلة مهمة من مراحل تطور العادات لدى الانسان: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لخّص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ستيفن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تدرج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النضج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مراحل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تطور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العادات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التي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تجعل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الانسان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أكثر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فعالية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كما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يلي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00150" lvl="2" indent="-28575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مرحلة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الاعتماد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الكلي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</a:t>
            </a: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الغير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00150" lvl="2" indent="-28575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2400" b="1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مرحلة الاستقلال والاعتماد على الذات </a:t>
            </a:r>
          </a:p>
          <a:p>
            <a:pPr marL="1200150" lvl="2" indent="-28575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2400" b="1" kern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مرحلة الاعتماد المتبادل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725" y="1133191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42B176-2A82-4C4B-A986-501E34F7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683025" y="1920565"/>
            <a:ext cx="9647582" cy="262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ar-SA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مفهوم المهارة : </a:t>
            </a: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دوما نسمع بكلمة مهارة ، فماذا تعني لك </a:t>
            </a:r>
            <a:r>
              <a:rPr lang="ar-SA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وماهو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مفهومها لديك؟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61" y="1147487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229EFFA-A8FE-4C44-867F-62AC1667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ADDA5B8-59B8-4993-A270-0BB716D4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342">
            <a:off x="1669781" y="4317548"/>
            <a:ext cx="2841913" cy="18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609873" y="2469205"/>
            <a:ext cx="9647582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ar-SA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مفهوم المهارة : </a:t>
            </a: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يعرفها الدكتور سعيد عبدالعزيز (2009) صاحب كتاب تعليم التفكير ومهاراته بأنها</a:t>
            </a:r>
          </a:p>
          <a:p>
            <a:pPr algn="r" rtl="1">
              <a:lnSpc>
                <a:spcPct val="150000"/>
              </a:lnSpc>
            </a:pP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نشاط معقد ومعين يتطلب فترة من التدريب المقصود والممارسة المنظمة و الخبرة المضبوطة بحيث يتم بطريقة ملائمة ، بحيث يؤدي إلى هدف مفيد. (ص277)"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37" y="1242919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FBCD8F2-6289-4BBF-BE2C-47D29DE7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19200" y="1920565"/>
            <a:ext cx="10455965" cy="431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ar-SA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مفهوم المهارة : </a:t>
            </a: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تعريف أكثر دقة ومباشر: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درجة عالية من الكفاءة والجودة في الأداء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مثلا: تجهيز دلة القهوة ، قيادة السيارة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سلسلة متتابعة من الخطوات والإجراءات يمكن ملاحظتها بشكل مباشر او غير مباشر بهدف أداء مهمة ما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285" y="118805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C96462-04A2-4889-9014-4D9E15AF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F35CD8C-F8F0-4437-B88C-F7E8A4AB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94" y="97917"/>
            <a:ext cx="1485900" cy="1962150"/>
          </a:xfrm>
          <a:prstGeom prst="rect">
            <a:avLst/>
          </a:prstGeom>
        </p:spPr>
      </p:pic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5E361ABA-9AAE-45DF-A26E-0292004B4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236397"/>
              </p:ext>
            </p:extLst>
          </p:nvPr>
        </p:nvGraphicFramePr>
        <p:xfrm>
          <a:off x="1830832" y="10246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6AF8AF4-233B-4BA1-A245-8B1BF5C8C49B}"/>
              </a:ext>
            </a:extLst>
          </p:cNvPr>
          <p:cNvSpPr/>
          <p:nvPr/>
        </p:nvSpPr>
        <p:spPr>
          <a:xfrm>
            <a:off x="9619488" y="2670048"/>
            <a:ext cx="2139696" cy="2127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محطات توقف</a:t>
            </a:r>
          </a:p>
        </p:txBody>
      </p:sp>
    </p:spTree>
    <p:extLst>
      <p:ext uri="{BB962C8B-B14F-4D97-AF65-F5344CB8AC3E}">
        <p14:creationId xmlns:p14="http://schemas.microsoft.com/office/powerpoint/2010/main" val="4633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2418106" y="1564971"/>
            <a:ext cx="8536406" cy="580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ar-SA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مفهوم المهارة : </a:t>
            </a:r>
            <a:endParaRPr lang="ar-S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أنواع المهارات: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معرفية أو ذهنية – حركية – نفس حركية – </a:t>
            </a:r>
            <a:r>
              <a:rPr lang="ar-SA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حسحركية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اجتماعية – رياضية....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لدينا مجموعة من الشروط لأجل اكتساب مهارة ما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امتلاك الفرد القدرات المناسبة التي تتطلبها المهارة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وجود الرغبة لدى الفرد لامتلاك المهارة والاستعداد لتعلمها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النمذجة و تقديم نموذج و تطبيق للمهارة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ادراك الترابط بين مكونات المهارة و ترابطها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التدريب بشكل مركز على المهارة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التعلم والتغذية الراجعة من أداء المهارة وكيفية تطويرها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63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048B82-827A-4A4B-AF15-29CC0255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34DF5-C752-4EC5-80C0-F706272F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194" y="2470468"/>
            <a:ext cx="3562851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استراحة </a:t>
            </a:r>
            <a:b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مهارية خفيفة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A917FCB-2222-40D0-A016-1495DB59BC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623722"/>
            <a:ext cx="5968983" cy="4937361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C22994BD-0191-435E-BE8F-FC557AF52D8E}"/>
              </a:ext>
            </a:extLst>
          </p:cNvPr>
          <p:cNvSpPr txBox="1">
            <a:spLocks/>
          </p:cNvSpPr>
          <p:nvPr/>
        </p:nvSpPr>
        <p:spPr>
          <a:xfrm>
            <a:off x="4947595" y="5658295"/>
            <a:ext cx="688747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شاركنا مهارتك و الدقة ...كم أعلى رقم وصلت له؟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A46F095-C75A-4922-84F3-B5690E16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943" y="1832243"/>
            <a:ext cx="625502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2800" b="1" dirty="0">
                <a:cs typeface="Arial" panose="020B0604020202020204" pitchFamily="34" charset="0"/>
              </a:rPr>
              <a:t>الجلسة الثانية: </a:t>
            </a:r>
          </a:p>
          <a:p>
            <a:pPr algn="ctr" rtl="1"/>
            <a:endParaRPr lang="ar-SA" sz="2800" b="1" dirty="0">
              <a:cs typeface="Arial" panose="020B0604020202020204" pitchFamily="34" charset="0"/>
            </a:endParaRPr>
          </a:p>
          <a:p>
            <a:pPr algn="ctr" rtl="1"/>
            <a:r>
              <a:rPr lang="ar-SA" sz="6000" b="1" dirty="0">
                <a:solidFill>
                  <a:srgbClr val="FF0000"/>
                </a:solidFill>
                <a:cs typeface="Arial" panose="020B0604020202020204" pitchFamily="34" charset="0"/>
              </a:rPr>
              <a:t>بناء وتشكيل فريق العمل </a:t>
            </a:r>
            <a:endParaRPr lang="en-US" sz="6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B570FC1-523E-4DE3-92BA-0C411BA3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056" y="1240157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3511826" y="2835671"/>
            <a:ext cx="7832035" cy="371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 rtl="1">
              <a:lnSpc>
                <a:spcPct val="107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محاور الجلسة:</a:t>
            </a:r>
          </a:p>
          <a:p>
            <a:pPr marL="2514600" lvl="5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lvl="5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بناء و تشكيل فريق العمل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lvl="5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صفات أعضاء الفريق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lvl="5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الاختلاف بين أعضاء الفريق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lvl="5" indent="-2286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تنظيم الوقت في العمل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D41D59-3AA4-4E61-B9C4-1C33C3E0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13" y="1075321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1855304" y="2232344"/>
            <a:ext cx="9236766" cy="338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</a:t>
            </a: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متى نطلق على مجموعة من الافراد الذين يعملون معا "فريق عمل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؟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5" algn="r">
              <a:lnSpc>
                <a:spcPct val="150000"/>
              </a:lnSpc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46F635A-A208-4F98-9BF8-839B6479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9" name="صورة 8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AFCD182B-6EAC-4E41-A228-A8ACC445B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4244661"/>
            <a:ext cx="2677600" cy="25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9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-164592" y="1868440"/>
            <a:ext cx="11866262" cy="4402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مف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هوم فريق العمل</a:t>
            </a:r>
            <a:endParaRPr lang="ar-S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>
              <a:lnSpc>
                <a:spcPct val="150000"/>
              </a:lnSpc>
            </a:pP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ليس كل موظفين او اكثر ضمن ادارة ما يمكن القول عنهم "فريق عمل"</a:t>
            </a: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عندما يكون هناك عدد من الأشخاص الذين يتفاعلون مع بعضهم البعض بطريقة ما ، يفهم كل منهما الآخر وقد يكون لهم هدف مشترك  وربما يعتمد بعضهم على بعض في بعض المجالات والجوانب.      ( </a:t>
            </a:r>
            <a:r>
              <a:rPr lang="ar-SA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المجموعة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عندما يكون هناك مجموعة من الأفراد بينهم ترابط نحو تحقيق هدف معين من خلال تكامل الجهود والخبرات وكذلك العمل سوياً نحو الأداء المشترك لأجل تحقيق الأهداف.                                        ( </a:t>
            </a:r>
            <a:r>
              <a:rPr lang="ar-SA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3BB58D-D3FC-483D-B76A-28B21A953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14" y="859897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273756" y="1962150"/>
            <a:ext cx="10455964" cy="470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(نشاط)</a:t>
            </a:r>
            <a:endParaRPr lang="ar-S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دعونا نحاول وضع أهم </a:t>
            </a:r>
            <a:r>
              <a:rPr lang="ar-SA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مميزات فريق العمل عن أي مجموعة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1257300" lvl="2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95318D1-44E3-4E79-BA39-F8952918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9" name="صورة 8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93E5D926-618D-4AB6-BDB3-9A2A698145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3" y="3278178"/>
            <a:ext cx="1819422" cy="3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200" y="1065104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731755" y="1917777"/>
            <a:ext cx="10455964" cy="4748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أهم </a:t>
            </a:r>
            <a:r>
              <a:rPr lang="ar-SA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مميزات فريق العمل عن أي مجموعة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المشاركة في تحديد الأهداف والعمل معا نحو تحقيقها</a:t>
            </a:r>
          </a:p>
          <a:p>
            <a:pPr marL="12573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طبيعة العلاقة بين الأعضاء ( اعتماد و تبادل مشترك)</a:t>
            </a:r>
          </a:p>
          <a:p>
            <a:pPr marL="12573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الأدوار والمهام محددة مبكرا </a:t>
            </a:r>
          </a:p>
          <a:p>
            <a:pPr marL="12573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الخطط والقرارات نتيجة مشاركة الجميع</a:t>
            </a:r>
          </a:p>
          <a:p>
            <a:pPr marL="12573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البيانات والمعلومات متاحة للجميع </a:t>
            </a: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4F0E1B4-A33C-411A-8155-CD31415F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845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1561106" y="1677864"/>
            <a:ext cx="9069787" cy="5180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فريق العمل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(نشاط)</a:t>
            </a:r>
            <a:endParaRPr lang="ar-S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دعونا نحاول وضع أهم </a:t>
            </a:r>
            <a:r>
              <a:rPr lang="ar-SA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الأسباب نحو الحاجة لفرق العمل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171700" lvl="4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........</a:t>
            </a:r>
          </a:p>
          <a:p>
            <a:pPr marL="2171700" lvl="4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2171700" lvl="4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</a:p>
          <a:p>
            <a:pPr marL="2171700" lvl="4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5A9E5D1-1CAD-44AE-AF32-ECD3D988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9" name="صورة 8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6AACD950-B03B-4922-B584-A6E3A66273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9" y="3692572"/>
            <a:ext cx="1671005" cy="29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893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483643" y="1868735"/>
            <a:ext cx="11008140" cy="4471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أهم </a:t>
            </a:r>
            <a:r>
              <a:rPr lang="ar-SA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الأسباب نحو الحاجة لفرق العمل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طبيعة البشر وتنوع المهارات والخبرات والقدرات لديهم تشكل رافدا مهما لأجل الاستفادة منها بشكل أفضل.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تطور طبيعة العمل لدى المنظمات والحاجة لمزيدا من الأدوار والمهام المطلوبة.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الثورة المعرفية والتقنية وما صاحبها من بعض التعقيدات والمشكلات.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الحاجة لتكامل الخبرات والمهارات لتجاوز التعقيدات ومعالجة المشكلات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4BC0EBE-028C-45F9-9C8A-AE9BEFF1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173100" y="2512479"/>
            <a:ext cx="9281540" cy="39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endParaRPr lang="ar-SA" altLang="zh-CN" sz="3360" b="1" dirty="0">
              <a:ea typeface="Microsoft YaHei" pitchFamily="34" charset="-122"/>
              <a:cs typeface="Arial" panose="020B06040202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أولا: التعرف على مفهوم وأهمية العمل الجماعي</a:t>
            </a:r>
          </a:p>
          <a:p>
            <a:pPr algn="r">
              <a:spcBef>
                <a:spcPct val="50000"/>
              </a:spcBef>
            </a:pPr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ثانيا: التعرف على أسس بناء وتشكيل فريق العمل</a:t>
            </a:r>
          </a:p>
          <a:p>
            <a:pPr algn="r">
              <a:spcBef>
                <a:spcPct val="50000"/>
              </a:spcBef>
            </a:pPr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ثالثا: التدرب على بناء و تشكيل فريق عمل  </a:t>
            </a:r>
          </a:p>
          <a:p>
            <a:pPr algn="r">
              <a:spcBef>
                <a:spcPct val="50000"/>
              </a:spcBef>
            </a:pPr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رابعا: التعرف على دور وأهمية القيادة في فرق العمل</a:t>
            </a:r>
          </a:p>
          <a:p>
            <a:pPr algn="r">
              <a:spcBef>
                <a:spcPct val="50000"/>
              </a:spcBef>
            </a:pPr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خامسا: تحليل مواقف و تحديات تواجه قائد فريق العمل </a:t>
            </a:r>
            <a:endParaRPr lang="ar-EG" altLang="zh-CN" sz="280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D9DDD99-8FD5-4705-A8D9-0087FA5E5238}"/>
              </a:ext>
            </a:extLst>
          </p:cNvPr>
          <p:cNvSpPr/>
          <p:nvPr/>
        </p:nvSpPr>
        <p:spPr>
          <a:xfrm>
            <a:off x="7351776" y="1890687"/>
            <a:ext cx="3328416" cy="10353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الأهداف الرئيسية </a:t>
            </a:r>
            <a:r>
              <a:rPr lang="ar-SA" altLang="zh-CN" sz="1800" b="1" dirty="0">
                <a:ea typeface="Microsoft YaHei" pitchFamily="34" charset="-122"/>
                <a:cs typeface="Arial" panose="020B0604020202020204" pitchFamily="34" charset="0"/>
              </a:rPr>
              <a:t>:</a:t>
            </a:r>
            <a:endParaRPr lang="en-US" altLang="zh-CN" sz="180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35CD8C-F8F0-4437-B88C-F7E8A4AB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94" y="67437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37" y="859897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581770" y="1895570"/>
            <a:ext cx="11028460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أهم </a:t>
            </a:r>
            <a:r>
              <a:rPr lang="ar-SA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الأسباب نحو الحاجة لفرق العمل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r" rtl="1">
              <a:buFont typeface="Wingdings" panose="05000000000000000000" pitchFamily="2" charset="2"/>
              <a:buChar char=""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خلق فرص جديدة تشجع الابداع وتساهم نحو الابتكار انطلاقا من تنوع الأفكار وتجديد المهام وختاما بتحقيق الانجازات</a:t>
            </a:r>
          </a:p>
          <a:p>
            <a:pPr lvl="0" algn="r" rtl="1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"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الحاجة نحو التآزر والتشجيع المعنوي والتقدير المتبادل بين الأعضاء الذي يخلق بيئة عمل آمنة ومحفزة وداعمة لها التأثير الايجابي على الفرد والتطوير للمنظمة</a:t>
            </a:r>
          </a:p>
          <a:p>
            <a:pPr lvl="0" algn="r" rtl="1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اتاحة مسار نحو التعلم والتدريب للأعضاء بشكل غير مباشر يساعد في تطوير الأداء واكتساب معارف ومهارات جديدة.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511509C-7513-4486-AD4B-F02B8BEA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294" y="0"/>
            <a:ext cx="1269325" cy="16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37" y="108390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1906888" y="1962150"/>
            <a:ext cx="10455964" cy="429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 algn="r">
              <a:lnSpc>
                <a:spcPct val="150000"/>
              </a:lnSpc>
            </a:pP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متى يكون فريق العمل فعال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؟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هو ذلك الفريق الذي يسعى </a:t>
            </a:r>
            <a:r>
              <a:rPr lang="ar-SA" sz="2400" b="1" u="sng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بشغف</a:t>
            </a:r>
            <a:r>
              <a:rPr lang="ar-SA" sz="2400" b="1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نحو تحقيق الأداء </a:t>
            </a:r>
            <a:r>
              <a:rPr lang="ar-SA" sz="2400" b="1" u="sng" kern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الأمثل</a:t>
            </a:r>
            <a:endParaRPr lang="en-US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5" algn="r">
              <a:lnSpc>
                <a:spcPct val="150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174DD44-1B11-473D-AEB9-F7F25268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9" name="صورة 8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06AF5E05-B639-4A37-A9F6-FEE41B78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3894813"/>
            <a:ext cx="2677600" cy="25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245705" y="1345515"/>
            <a:ext cx="10455965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744" y="108390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54BDA21-C7A4-4466-A48E-7D000DF84586}"/>
              </a:ext>
            </a:extLst>
          </p:cNvPr>
          <p:cNvSpPr txBox="1"/>
          <p:nvPr/>
        </p:nvSpPr>
        <p:spPr>
          <a:xfrm>
            <a:off x="868018" y="2183175"/>
            <a:ext cx="1045596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ثانيا: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بناء و تشكيل فريق العمل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>
              <a:lnSpc>
                <a:spcPct val="150000"/>
              </a:lnSpc>
            </a:pPr>
            <a:endParaRPr lang="ar-S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هناك مجموعة متنوعة من النماذج التي تقترح عدة خطوات لبناء و تشكيل الفرق منها: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7350" lvl="3" indent="-28575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نموذج توكمان (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Tuckman</a:t>
            </a: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مكون من خمس خطوات و مراحل</a:t>
            </a:r>
          </a:p>
          <a:p>
            <a:pPr marL="1657350" lvl="3" indent="-28575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نموذج ابراهيم فقي مكون من سبع خطوات و مراحل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71D8C36-284E-4670-9EA2-9AA1753B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029" y="86261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11C72F5A-4474-4B65-874F-FC3BCC492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282877"/>
              </p:ext>
            </p:extLst>
          </p:nvPr>
        </p:nvGraphicFramePr>
        <p:xfrm>
          <a:off x="1736035" y="1590440"/>
          <a:ext cx="9422296" cy="489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سهم: مسنن إلى اليمين 2">
            <a:extLst>
              <a:ext uri="{FF2B5EF4-FFF2-40B4-BE49-F238E27FC236}">
                <a16:creationId xmlns:a16="http://schemas.microsoft.com/office/drawing/2014/main" id="{2B055FD7-0B48-436D-B4A1-E271BB323266}"/>
              </a:ext>
            </a:extLst>
          </p:cNvPr>
          <p:cNvSpPr/>
          <p:nvPr/>
        </p:nvSpPr>
        <p:spPr>
          <a:xfrm rot="1947408">
            <a:off x="7329949" y="2403987"/>
            <a:ext cx="663678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مسنن إلى اليمين 7">
            <a:extLst>
              <a:ext uri="{FF2B5EF4-FFF2-40B4-BE49-F238E27FC236}">
                <a16:creationId xmlns:a16="http://schemas.microsoft.com/office/drawing/2014/main" id="{CD6F4D29-34B4-4FD2-81E5-EC3EBB9230A5}"/>
              </a:ext>
            </a:extLst>
          </p:cNvPr>
          <p:cNvSpPr/>
          <p:nvPr/>
        </p:nvSpPr>
        <p:spPr>
          <a:xfrm rot="6553862">
            <a:off x="7988679" y="4606460"/>
            <a:ext cx="663678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مسنن إلى اليمين 8">
            <a:extLst>
              <a:ext uri="{FF2B5EF4-FFF2-40B4-BE49-F238E27FC236}">
                <a16:creationId xmlns:a16="http://schemas.microsoft.com/office/drawing/2014/main" id="{00A6DA35-1AD7-4C3E-A6BE-76B260A806F6}"/>
              </a:ext>
            </a:extLst>
          </p:cNvPr>
          <p:cNvSpPr/>
          <p:nvPr/>
        </p:nvSpPr>
        <p:spPr>
          <a:xfrm rot="10629433">
            <a:off x="6180715" y="5870365"/>
            <a:ext cx="663678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: مسنن إلى اليمين 9">
            <a:extLst>
              <a:ext uri="{FF2B5EF4-FFF2-40B4-BE49-F238E27FC236}">
                <a16:creationId xmlns:a16="http://schemas.microsoft.com/office/drawing/2014/main" id="{C7E8AF03-E73E-4CB2-B9FE-756FFADBDF8A}"/>
              </a:ext>
            </a:extLst>
          </p:cNvPr>
          <p:cNvSpPr/>
          <p:nvPr/>
        </p:nvSpPr>
        <p:spPr>
          <a:xfrm rot="14820659">
            <a:off x="4353446" y="4586783"/>
            <a:ext cx="663678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2F9A425-7161-4902-9815-64D6D0445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A6870A-CB32-477D-AE9B-0CE3C2871332}"/>
              </a:ext>
            </a:extLst>
          </p:cNvPr>
          <p:cNvSpPr txBox="1"/>
          <p:nvPr/>
        </p:nvSpPr>
        <p:spPr>
          <a:xfrm>
            <a:off x="1948070" y="2517913"/>
            <a:ext cx="9183756" cy="291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900"/>
              </a:spcAft>
            </a:pPr>
            <a:endParaRPr lang="ar-SA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900"/>
              </a:spcAft>
            </a:pP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المرحلة الأولى:  التشكيل (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Forming</a:t>
            </a: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r" rtl="1">
              <a:spcAft>
                <a:spcPts val="9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  <a:spcAft>
                <a:spcPts val="9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عندما يجتمع أعضاء فريق العمل للمرة الأولى و ينصب تركيز حديثهم في هذا اللقاء عن الأسباب التي جمعتهم وماذا سوف يفعلون وما أهم الاهداف لديهم.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260035" y="14820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CE794B-CE28-4C10-8557-FDA28125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A6870A-CB32-477D-AE9B-0CE3C2871332}"/>
              </a:ext>
            </a:extLst>
          </p:cNvPr>
          <p:cNvSpPr txBox="1"/>
          <p:nvPr/>
        </p:nvSpPr>
        <p:spPr>
          <a:xfrm>
            <a:off x="1948070" y="2517913"/>
            <a:ext cx="9183756" cy="314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900"/>
              </a:spcAft>
            </a:pPr>
            <a:endParaRPr lang="ar-SA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900"/>
              </a:spcAft>
            </a:pP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المرحلة الثانية: العصف وهناك من يسميها الصراع أو تصارع الفريق (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Storming</a:t>
            </a: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>
              <a:spcAft>
                <a:spcPts val="9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9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عندما تكون الساحة متاحة لخبرات وأفكار متنوعة واتجاهات مختلفة و العلاقات مبتدئة و الاتفاق بعيدا بين الاعضاء و التنافس محتدما نحو اثبات الوجود ، تأتي هذه المرحلة من أهم وأصعب مراحل وخطوات بناء الفريق و ربما خطر استمراره نحو تحقيق أهدافه.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260035" y="14820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5F26B9-E68F-4625-8607-4B2166AE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A6870A-CB32-477D-AE9B-0CE3C2871332}"/>
              </a:ext>
            </a:extLst>
          </p:cNvPr>
          <p:cNvSpPr txBox="1"/>
          <p:nvPr/>
        </p:nvSpPr>
        <p:spPr>
          <a:xfrm>
            <a:off x="2054087" y="1934818"/>
            <a:ext cx="9183756" cy="425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900"/>
              </a:spcAft>
            </a:pPr>
            <a:endParaRPr lang="ar-S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900"/>
              </a:spcAft>
            </a:pP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المرحلة الثالثة:  الانسجام والتوافق (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Norming</a:t>
            </a: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>
              <a:spcAft>
                <a:spcPts val="9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9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تطورت العلاقات وتقدمت بين الأعضاء نحو مزيدا من القبول والارتياح والثقة وتقبل الجميع ، وبدأت الافكار و الاحاديث تعرف الطريق نحو الأهداف المشتركة ، وأصبحت الخبرات تتمازج وتبحث عن ما يكملها لدى الآخرين نحو إثراء الحديث والمناقشة لكل ما يخدم تقدم الفريق ، وأصبحت المهام تعرف من أصحابها ولماذا هم من سوف ينفذها ، هنا يمكن للفريق أن يبارك للجميع الوصول لمرحلة الانسجام والتوافق وبداية تحقيق النتائج والمنجزات.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260035" y="14820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A19D04-1A8E-4C50-A12B-F9DA31D5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A6870A-CB32-477D-AE9B-0CE3C2871332}"/>
              </a:ext>
            </a:extLst>
          </p:cNvPr>
          <p:cNvSpPr txBox="1"/>
          <p:nvPr/>
        </p:nvSpPr>
        <p:spPr>
          <a:xfrm>
            <a:off x="2054087" y="2372139"/>
            <a:ext cx="9183756" cy="2649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900"/>
              </a:spcAft>
            </a:pPr>
            <a:endParaRPr lang="ar-SA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900"/>
              </a:spcAft>
            </a:pP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المرحلة الرابعة: أداء الفريق والانتاجية (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r" rtl="1">
              <a:spcAft>
                <a:spcPts val="9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9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تتولى خطوات الفريق نحو تحقيق الاهداف و كل عضو يقوم بالمهام المطلوبة وتنفيذها و ويصبح أداء الفريق كوحدة ومنظومة واحدة و تتحقق الأهداف و تنجز كما خطط لها الفريق.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313044" y="17258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44BD99-FEC4-481C-85B3-7DB02586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A6870A-CB32-477D-AE9B-0CE3C2871332}"/>
              </a:ext>
            </a:extLst>
          </p:cNvPr>
          <p:cNvSpPr txBox="1"/>
          <p:nvPr/>
        </p:nvSpPr>
        <p:spPr>
          <a:xfrm>
            <a:off x="2054087" y="2632628"/>
            <a:ext cx="9183756" cy="376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900"/>
              </a:spcAft>
            </a:pP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المرحلة الخامسة: الانتهاء (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Adjourning</a:t>
            </a:r>
            <a:r>
              <a:rPr lang="ar-S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>
              <a:spcAft>
                <a:spcPts val="9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900"/>
              </a:spcAft>
            </a:pPr>
            <a:r>
              <a:rPr lang="ar-S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هي مرحلة الختام عندما يحقق الفريق الأهداف و ينجز جميع المهام التي خطط لها و جميع أعضاء الفريق قد أكملوا المطلوب منهم ، وبدأت تمتزج مشاعر الفرح والحزن لدى الأعضاء ، حينما تحضر لحظات الحزن لنهاية العمل مع أولئك الأعضاء الذين تشكلت معهم الروابط والعلاقات و انسجمت الشخصيات بينهم ، ولا يذهب تلك اللحظات إلا الشعور والفرح بلذة الختام والنجاح في الأداء والتكريم.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313044" y="17258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0AD4FC-4D4B-467D-84C9-1EB0E2F7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3313044" y="17258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توكمان (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Tuckman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ar-SA" sz="3600" dirty="0"/>
          </a:p>
        </p:txBody>
      </p:sp>
      <p:pic>
        <p:nvPicPr>
          <p:cNvPr id="5" name="صورة 4" descr="UPDATED* Tuckman's Team and Group Development Model &amp; How to Use it | by  Emma-Louise Elsey | The Launchpad - The Coaching Tools Company Blog">
            <a:extLst>
              <a:ext uri="{FF2B5EF4-FFF2-40B4-BE49-F238E27FC236}">
                <a16:creationId xmlns:a16="http://schemas.microsoft.com/office/drawing/2014/main" id="{14251D00-AF97-4AD2-B9DB-B0CCFCBBE6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8" y="2611327"/>
            <a:ext cx="8772939" cy="37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B573F0-7236-4A13-AF0D-202D37DA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203504" y="1078992"/>
            <a:ext cx="2149220" cy="6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360" b="1" dirty="0">
                <a:ea typeface="Microsoft YaHei" pitchFamily="34" charset="-122"/>
                <a:cs typeface="Arial" panose="020B0604020202020204" pitchFamily="34" charset="0"/>
              </a:rPr>
              <a:t>محاور الدورة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8722486"/>
              </p:ext>
            </p:extLst>
          </p:nvPr>
        </p:nvGraphicFramePr>
        <p:xfrm>
          <a:off x="1430419" y="950976"/>
          <a:ext cx="9432654" cy="563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7CBA8E85-E538-4896-82C1-30F23A9CD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3710" y="97917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4265610" y="1725807"/>
            <a:ext cx="8055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rtl="1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نموذج ابراهيم فقي مكون من سبع خطوات :</a:t>
            </a:r>
          </a:p>
          <a:p>
            <a:pPr algn="ctr" rtl="1"/>
            <a:endParaRPr lang="ar-SA" sz="36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C85D9E-D6E3-4B52-9FA9-D3B175188BB9}"/>
              </a:ext>
            </a:extLst>
          </p:cNvPr>
          <p:cNvSpPr txBox="1"/>
          <p:nvPr/>
        </p:nvSpPr>
        <p:spPr>
          <a:xfrm>
            <a:off x="4464391" y="2463075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endParaRPr lang="ar-SA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تشكيل الفريق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التدريب والتعليم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التواصل الجيد مع الفريق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الرؤية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تحديد الهدف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التنفيذ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التقدير والشكر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0798DB0-E4F0-47C8-A7C2-0BC9A05B61BC}"/>
              </a:ext>
            </a:extLst>
          </p:cNvPr>
          <p:cNvCxnSpPr/>
          <p:nvPr/>
        </p:nvCxnSpPr>
        <p:spPr>
          <a:xfrm flipH="1">
            <a:off x="5577840" y="4206240"/>
            <a:ext cx="5472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5CAD91A1-0024-47F2-B162-2C63EF086A92}"/>
              </a:ext>
            </a:extLst>
          </p:cNvPr>
          <p:cNvCxnSpPr/>
          <p:nvPr/>
        </p:nvCxnSpPr>
        <p:spPr>
          <a:xfrm flipH="1">
            <a:off x="5577840" y="5071872"/>
            <a:ext cx="5472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>
                    <a:lumMod val="60000"/>
                    <a:lumOff val="4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1D3D524F-D3E8-48CE-B35F-57A4519C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339840" y="21118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81B131-B01E-40C2-8BA2-54E82D89E691}"/>
              </a:ext>
            </a:extLst>
          </p:cNvPr>
          <p:cNvSpPr txBox="1"/>
          <p:nvPr/>
        </p:nvSpPr>
        <p:spPr>
          <a:xfrm>
            <a:off x="873760" y="3097872"/>
            <a:ext cx="10932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(نشاط)</a:t>
            </a:r>
          </a:p>
          <a:p>
            <a:pPr algn="ctr" rtl="1"/>
            <a:r>
              <a:rPr lang="ar-SA" sz="3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ماهي أهم الصفات التي ينبغي أن تكون لدى أعضاء الفريق، ضع 4-6 صفات واختر أهم 3 صفات بالنسبة لك؟</a:t>
            </a:r>
            <a:endParaRPr lang="ar-SA" sz="3600" dirty="0">
              <a:solidFill>
                <a:srgbClr val="00206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93C1341-BDCD-48AF-B5FC-1DC1227B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10" name="صورة 9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F7EC992B-7E19-46E3-99B5-77CA55149B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4382455"/>
            <a:ext cx="1542816" cy="22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907958" y="247718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يستعرض هذا الانفوجرافيك مجموعة من أهم الصفات </a:t>
            </a:r>
          </a:p>
          <a:p>
            <a:pPr algn="ctr" rtl="1"/>
            <a:endParaRPr lang="ar-SA" sz="3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endParaRPr lang="ar-SA" sz="3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36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دعونا نستعرضها معا.....</a:t>
            </a:r>
            <a:endParaRPr lang="ar-SA" sz="36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52500E1-4797-4DBB-B6BA-24F8122B5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887638" y="320897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الأولى: الاستراتيجي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هو ذلك الذي يدرك رؤية الفريق أو المشروع ويكتشف طرقا لتحقيقها و يساهم في وضع الطريق من البداية حتى النهاية ويحب العصف الذهني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F7EC05B-DF76-468D-A87E-FE7E81EF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887638" y="320897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الثانية: التواصلي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لديه موهبة قوية في التواصل مع الآخرين وخصوصا أعضاء الفريق ومن يتعامل معهم الفريق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C9C1A1-F635-48A0-B3ED-0C1C3BBE7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887638" y="320897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الثالثة: المحلل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ذلك الذي يرى المشاكل والتحديات قبل غيره ، ويحاول خلق الأنظمة التي تساعد في تحديد المشكلات قبل أن تحدث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2F4420B-0AAA-46CC-9719-167F3C70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887638" y="320897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الرابعة: المسؤول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عندما يكون الشخص دقيق وأكثر انتاجية في بيئات العمل ويتحمل المسؤولية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2CC0421-DD86-4DD6-A264-82763BC04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887638" y="320897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الخامسة: التنفيذي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هو ذلك الذي يتميز في انجاز الامور دون طرح المزيد من الأسئلة ويحب انجاز المهام عندما تكون التعليمات واضحة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9FDF7A3-0924-4425-B717-CCB70D05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115823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704758" y="320897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السادسة: المبتكر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يحب الانشغال في ايجاد طرق جديدة للقيام بالمهام والأشياء ولا يقتنع أن الطرق المجربة والحقيقية هي دائما الطريقة الأفضل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1570D32-2C47-40D4-889B-38052D8A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57224" y="1649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صفات أعضاء الفريق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3F9401-6F92-4F13-B544-A4C2A9D9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7" y="934719"/>
            <a:ext cx="4511041" cy="5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5704758" y="320897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السابعة: المرن</a:t>
            </a:r>
          </a:p>
          <a:p>
            <a:pPr algn="ctr" rtl="1"/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يتميز بالتكيف مع المواقف او التحديات او الشخصيات ولا يعتبرها عائق تحد من انجاز عمله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A1DB372-7AB3-4090-855A-10746E83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188720" y="1938145"/>
            <a:ext cx="10131552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تشكل مهارات العمل الجماعي و فرق العمل من أبرز سمات العمل الوظيفي الناجح لدى المؤسسات والإدارات والمنظمات الإدارية التي تهتم وتعتني بكل ما يساهم في تطوير مهارات و أداء الأفراد والموظفين الذين ينتمون لها ، فلم يعد كافيا الاعتماد على مستوى الاداء الفردي واعتبار ذلك أهم مقومات النجاح الوظيفي ، بل أصبح العمل الجماعي و تشكيل فرق العمل من الضروريات والمهارات الاساسية التي تساهم في تطوير الأداء المؤسسي والارتقاء بالعمل نحو تحقيق تنفيذ الخطط و البرامج و السعي نحو تحقيق أهدافها، ولذلك أصبحت مهارات العمل الجماعي ضمن فرق العمل من أهم المهارات التي يحتاجها كل موظف و مدير ويسعى نحو امتلاكها والتميز في أداء العمل والمهام المطلوبة فيما يحقق رؤية وأهداف الجهة التي يعمل وينتمي لها.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407" y="1282324"/>
            <a:ext cx="1485901" cy="6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altLang="zh-CN" sz="3360" b="1" dirty="0">
                <a:ea typeface="Microsoft YaHei" pitchFamily="34" charset="-122"/>
                <a:cs typeface="Arial" panose="020B0604020202020204" pitchFamily="34" charset="0"/>
              </a:rPr>
              <a:t>مقدمة:</a:t>
            </a:r>
            <a:endParaRPr lang="ar-EG" altLang="zh-CN" sz="336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F0197C7-6470-452E-A7DA-F86EE152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610184" y="21983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رابعا: الاختلاف بين الأعضاء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3759200" y="2965132"/>
            <a:ext cx="6639478" cy="3713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الطبيعي أن يكون هناك اختلاف بين الأعضاء ؟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 الأسباب؟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ماهي حدود الاختلاف؟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FE4F30-0F64-40C6-B8E8-438C0594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10" name="صورة 9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1A2E1A2-9D42-4E11-A7A4-88DAE9DA5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342">
            <a:off x="2068103" y="4124471"/>
            <a:ext cx="2857267" cy="18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77" y="822295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935304" y="19367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رابعا: الاختلاف بين الأعضاء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073CB-73B4-4C5D-AFC3-E08E5AB701A0}"/>
              </a:ext>
            </a:extLst>
          </p:cNvPr>
          <p:cNvSpPr txBox="1"/>
          <p:nvPr/>
        </p:nvSpPr>
        <p:spPr>
          <a:xfrm>
            <a:off x="1625600" y="2761932"/>
            <a:ext cx="10058400" cy="379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يوضح بول غراهام في مقاله " كيفية الاختلاف" تسلسل هرمي مستويات الاختلاف حيث قمة الهرم هو أرقى اشكال الاختلاف و الأكثر ندرة بين الاختلافات ويوضح الهرم: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r" rtl="1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مستويات الاختلاف من الأقل اقناع إلى أعلى مستوى والأكثر اقناعا.</a:t>
            </a:r>
          </a:p>
          <a:p>
            <a:pPr marL="1257300" lvl="2" indent="-342900" algn="r" rtl="1">
              <a:lnSpc>
                <a:spcPct val="107000"/>
              </a:lnSpc>
              <a:buFont typeface="Arial" panose="020B0604020202020204" pitchFamily="34" charset="0"/>
              <a:buChar char="-"/>
            </a:pP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هناك نقطة مركزية للخلاف كلما اقترب النقاش والاختلاف نحوها ابتعد عن المستويات الاقل اقناع وبعيدة عن التفاعل والنقاش الصحيح.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                                  دعونا نتعرف على الهرم التسلسلي لمستويات الاختلاف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2CB20F-772F-460F-8336-6D91E896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093" y="520351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537032" y="31659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رابعا: الاختلاف بين الأعضاء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B37BD15-07BD-487B-B11F-FF976F4C91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571"/>
            <a:ext cx="6935304" cy="581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946EA6-272F-4E13-ADFF-6DA5C1F7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4" y="520352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369976" y="2521059"/>
            <a:ext cx="48220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محطة إثرائية: </a:t>
            </a:r>
          </a:p>
          <a:p>
            <a:pPr algn="ctr" rtl="1"/>
            <a:endParaRPr lang="ar-SA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هنا المقال مترجم للغة العربية حول كيفية الاختلاف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058F18-757B-403F-BE13-989F2272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43572"/>
            <a:ext cx="4876800" cy="4876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DA0AF3A-FD66-45BE-94FB-40CE75A2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069" y="781961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22504" y="1799226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2017863" y="3078101"/>
            <a:ext cx="9326880" cy="325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هناك مجموعة من العوامل الرئيسية نحو الحصول على الفرق المؤثرة و كذلك يوجد مجموعة من السمات الأساسية 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العوامل الرئيسية للحصول على فريق عمل مؤثر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ثانيا: السمات الأساسية لفرق العمل الناجحة (وفق مجموعة من الدراسات و الأبحاث)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2591974-3E7B-4B0B-B3F3-D049920A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469" y="872944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022504" y="1799226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2474976" y="3560694"/>
            <a:ext cx="72420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العوامل الرئيسية للحصول على فريق عمل مؤثر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A339367-8A04-4229-98C1-31EB8DE6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485" y="696648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522719" y="1647531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4602480" y="2494350"/>
            <a:ext cx="72420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العوامل الرئيسية للحصول على فريق عمل مؤثر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269323" y="3292263"/>
            <a:ext cx="9075420" cy="3045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يذكر الدكتور ابراهيم الفقي أن هناك أربع عوامل رئيسية للحصول على فريق عمل مؤثر: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أولا: الثقة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ثانيا: الاهتمام والتقدير لكل عضو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الانضباط التام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رابعا: الايمان بأهمية التعاون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4C975BA-CD42-45EE-A5BB-7C285FD7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53" y="555424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522719" y="1507351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1024083" y="2364765"/>
            <a:ext cx="109972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ثانيا: السمات الأساسية لفرق العمل الناجحة(وفق مجموعة من الدراسات و الأبحاث)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651760" y="3429000"/>
            <a:ext cx="8247888" cy="2646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اتفقت العديد من الدراسات والابحاث على مجموعة من السمات الاساسية لفرق العمل الناجحة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Tarricone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Luca, J. (2002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D4441A8-C014-43A8-922E-F03374A4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13" y="698082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522719" y="1507351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1024083" y="2364765"/>
            <a:ext cx="109972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ثانيا: السمات الأساسية لفرق العمل الناجحة(وفق مجموعة من الدراسات و الأبحاث)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572767" y="3118104"/>
            <a:ext cx="9771975" cy="340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الالتزام نحو نجاح الفريق والاهداف المشتركة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الاعتماد و التضامن المتبادل بين الاعضاء نحو العمل الجماعي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السمات الشخصية التي تشجع العمل التعاوني (الامانة والصدق- الاحترام والتقدير – الثقة – الدعم والتشجيع...)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74CE783-54AB-4DA5-BD8B-4CC72337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573" y="698082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الثانية: بناء وتشكيل فريق العمل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6522719" y="1507351"/>
            <a:ext cx="4822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خامسا: فرق العمل المؤثرة والناجحة</a:t>
            </a:r>
            <a:endParaRPr lang="ar-S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0C0620-20C0-4E0E-972A-450AA181D955}"/>
              </a:ext>
            </a:extLst>
          </p:cNvPr>
          <p:cNvSpPr txBox="1"/>
          <p:nvPr/>
        </p:nvSpPr>
        <p:spPr>
          <a:xfrm>
            <a:off x="1024083" y="2364765"/>
            <a:ext cx="109972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ثانيا: السمات الأساسية لفرق العمل الناجحة(وفق مجموعة من الدراسات و الأبحاث)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481329" y="2958069"/>
            <a:ext cx="9863414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التواصل الايجابي و التغذية الراجعة ( الاستماع الجيد – التقدير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لاعمال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الاخرين – تقديم و تقبل النقد الايجابي- تقديم التغذية الراجعة)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الاتفاقية الواضحة للفريق (كل عضو يدرك بشكل واضح المطلوب من الفريق تحقيقه – يدرك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ماهو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مطلوب منه بشكل محدد تجاه عمل الفريق)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الالتزام و المسؤولية نحو عمل وجهود خطوات عمل الفريق وقيادة الفريق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EF2160-9749-4072-A2F0-A49B2EB8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439054" y="2181540"/>
            <a:ext cx="9647582" cy="363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تسعى هذه الدورة " مهارات العمل الجماعي و بناء فرق العمل" نحو تقديم مفهوم وأهمية العمل الجماعي وأبرز المهارات التي يحتاجها الفرد ليكون مميزا في وظيفته بما يمتلك من هذه المهارات و كذلك تقديم مفهوم وأهمية فرق العمل وكيفية بناء هذه الفرق بين الموظفين وأبرز التحديات التي تواجه العمل الجماعي وفرق العمل نحو تحقيق أهداف المنظمة.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472" y="1853630"/>
            <a:ext cx="2073964" cy="6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altLang="zh-CN" sz="3360" b="1" dirty="0">
                <a:ea typeface="Microsoft YaHei" pitchFamily="34" charset="-122"/>
                <a:cs typeface="Arial" panose="020B0604020202020204" pitchFamily="34" charset="0"/>
              </a:rPr>
              <a:t>مقدمة:</a:t>
            </a:r>
            <a:endParaRPr lang="ar-EG" altLang="zh-CN" sz="336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F0C3557-5EB2-4D1B-BCEE-B5D832A3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3" y="816224"/>
            <a:ext cx="6255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نشاط  (ختام الجلسة)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55831BD-D860-49B0-AD3E-2B2FE0C0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8" y="1963516"/>
            <a:ext cx="113324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وفق المعاير التالية وضح الاختلاف بين فريق العمل الفعال و غيره من المجموعات: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ar-S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الاهداف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المعلومات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المهام والأدوار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العلاقات بين الأفراد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طبيعة العمل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الاختلاف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القرارات</a:t>
            </a:r>
          </a:p>
          <a:p>
            <a:pPr marL="1485900" lvl="2" indent="-342900" algn="r" rtl="1">
              <a:buFont typeface="Wingdings" panose="05000000000000000000" pitchFamily="2" charset="2"/>
              <a:buChar char="ü"/>
            </a:pPr>
            <a:r>
              <a:rPr lang="ar-S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التحفيز والمكافآت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D08A395-47C9-4B08-AB22-8B272827A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3" y="816224"/>
            <a:ext cx="6255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ختام اليوم الأول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55831BD-D860-49B0-AD3E-2B2FE0C0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8" y="1963516"/>
            <a:ext cx="1133246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من التكليفات و المهام:</a:t>
            </a:r>
          </a:p>
          <a:p>
            <a:pPr algn="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أولا: تشكيل فريق عمل لأجل أداء مهمة أو مشروع ما في الجامعة</a:t>
            </a:r>
          </a:p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00200" lvl="2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المهمة أو المشكلة أو المشروع</a:t>
            </a:r>
          </a:p>
          <a:p>
            <a:pPr marL="1600200" lvl="2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الأهداف المقترحة</a:t>
            </a:r>
          </a:p>
          <a:p>
            <a:pPr marL="1600200" lvl="2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طبيعة تشكيل الفريق ( الأهمية – المبررات)</a:t>
            </a:r>
          </a:p>
          <a:p>
            <a:pPr algn="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8D1EFA-9BFD-41BD-8131-DE150544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3" y="816224"/>
            <a:ext cx="6255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ختام اليوم الأول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55831BD-D860-49B0-AD3E-2B2FE0C0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48" y="1963516"/>
            <a:ext cx="54345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من التكليفات و المهام:</a:t>
            </a:r>
          </a:p>
          <a:p>
            <a:pPr algn="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ثانيا: استمع لهذا </a:t>
            </a:r>
            <a:r>
              <a:rPr lang="ar-S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البودكاست</a:t>
            </a:r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"جناحك سر نجاحك"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ولخص لنا أهم النقاط والفوائد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1C1E0E-057E-453B-8081-2ACAE317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7" y="1835536"/>
            <a:ext cx="4700016" cy="42062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8C29BD-47DC-4B34-A9CC-E3DB8913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3" y="816224"/>
            <a:ext cx="6255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ختام اليوم الأول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55831BD-D860-49B0-AD3E-2B2FE0C0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48" y="1963516"/>
            <a:ext cx="54345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من التكليفات و المهام:</a:t>
            </a:r>
          </a:p>
          <a:p>
            <a:pPr algn="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ثانيا: القراءة حول </a:t>
            </a:r>
          </a:p>
          <a:p>
            <a:pPr algn="ctr" rtl="1"/>
            <a:endParaRPr lang="ar-S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الرشاقة في ادارة الموارد البشرية"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ولخص لنا أهم النقاط والفوائد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3A6A49-2C39-4037-8524-F1BEF3B1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2087880"/>
            <a:ext cx="4383024" cy="43830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6012DC-D5C0-409E-82F2-C620EF2C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41FE2-9457-4FA0-84D0-4764200A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49" y="3072827"/>
            <a:ext cx="4111612" cy="1151965"/>
          </a:xfrm>
        </p:spPr>
        <p:txBody>
          <a:bodyPr>
            <a:noAutofit/>
          </a:bodyPr>
          <a:lstStyle/>
          <a:p>
            <a:r>
              <a:rPr lang="ar-S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نقاش و أسئلة</a:t>
            </a:r>
          </a:p>
        </p:txBody>
      </p:sp>
      <p:pic>
        <p:nvPicPr>
          <p:cNvPr id="5" name="عنصر نائب للمحتوى 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ECBAC5E5-ECEF-41ED-ACDD-365B3B29DC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1136816"/>
            <a:ext cx="4111612" cy="4111612"/>
          </a:xfr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DB317B-9577-463A-86F6-49D9145E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461" y="0"/>
            <a:ext cx="160151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5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A999D-79EA-4037-9795-F95165751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73461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>
                <a:cs typeface="+mj-cs"/>
              </a:rPr>
              <a:t>شكرا لكم جميعا</a:t>
            </a:r>
            <a:endParaRPr lang="en-US" sz="2800" b="1" dirty="0">
              <a:cs typeface="+mj-cs"/>
            </a:endParaRPr>
          </a:p>
        </p:txBody>
      </p:sp>
      <p:pic>
        <p:nvPicPr>
          <p:cNvPr id="7" name="صورة 6" descr="صورة تحتوي على كرسي, منضدة, رسم, ساعة حائط&#10;&#10;تم إنشاء الوصف تلقائياً">
            <a:extLst>
              <a:ext uri="{FF2B5EF4-FFF2-40B4-BE49-F238E27FC236}">
                <a16:creationId xmlns:a16="http://schemas.microsoft.com/office/drawing/2014/main" id="{5CD9C469-0AE4-467F-8678-5AFB9626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74" y="2055910"/>
            <a:ext cx="3605672" cy="4147117"/>
          </a:xfrm>
          <a:prstGeom prst="rect">
            <a:avLst/>
          </a:prstGeom>
        </p:spPr>
      </p:pic>
      <p:pic>
        <p:nvPicPr>
          <p:cNvPr id="1026" name="Picture 2" descr="نتيجة الصورة لـ تويتر">
            <a:extLst>
              <a:ext uri="{FF2B5EF4-FFF2-40B4-BE49-F238E27FC236}">
                <a16:creationId xmlns:a16="http://schemas.microsoft.com/office/drawing/2014/main" id="{13265AB5-2BC8-40AD-99F7-6CD0C7F4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597">
            <a:off x="690916" y="1970618"/>
            <a:ext cx="1080589" cy="11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2D5871A-F0D8-468A-9925-822EF4EDC392}"/>
              </a:ext>
            </a:extLst>
          </p:cNvPr>
          <p:cNvSpPr/>
          <p:nvPr/>
        </p:nvSpPr>
        <p:spPr>
          <a:xfrm>
            <a:off x="1231211" y="3068999"/>
            <a:ext cx="2902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@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MansourMuzil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34E3CA-1D6B-4FE8-9141-1B5238AACF23}"/>
              </a:ext>
            </a:extLst>
          </p:cNvPr>
          <p:cNvSpPr/>
          <p:nvPr/>
        </p:nvSpPr>
        <p:spPr>
          <a:xfrm>
            <a:off x="1533922" y="4837690"/>
            <a:ext cx="33267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Malanazi@ut.edu.sa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نتيجة الصورة لـ البريد">
            <a:extLst>
              <a:ext uri="{FF2B5EF4-FFF2-40B4-BE49-F238E27FC236}">
                <a16:creationId xmlns:a16="http://schemas.microsoft.com/office/drawing/2014/main" id="{826BC812-B47A-4BC3-8661-2C685290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75">
            <a:off x="868791" y="4075694"/>
            <a:ext cx="1330262" cy="742578"/>
          </a:xfrm>
          <a:prstGeom prst="rect">
            <a:avLst/>
          </a:prstGeom>
          <a:noFill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68F02CB-62A3-4D96-AE54-25F97302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05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984" y="2428726"/>
            <a:ext cx="855878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الأولى</a:t>
            </a:r>
          </a:p>
          <a:p>
            <a:pPr algn="ctr" rtl="1"/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العمل الجماعي الحاجة والأهمية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551B7D-223B-4214-8EEA-9DCE0CCA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840" y="201168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1550503" y="2811748"/>
            <a:ext cx="9647582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محاور الجلسة :</a:t>
            </a:r>
          </a:p>
          <a:p>
            <a:pPr marL="1143000" lvl="2" indent="-228600" algn="r" rtl="1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ar-S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r" rt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العمل الجماعي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r" rt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أهمية العمل الجماعي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مفهوم المهارة وأهمية اكتساب المهارات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254" y="1700540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D2A168-1F36-41AA-AA4C-F253CCD2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847C923-9B9D-4A7D-92A0-966CF07E04E2}"/>
              </a:ext>
            </a:extLst>
          </p:cNvPr>
          <p:cNvSpPr txBox="1"/>
          <p:nvPr/>
        </p:nvSpPr>
        <p:spPr>
          <a:xfrm>
            <a:off x="2544418" y="3429000"/>
            <a:ext cx="964758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نشاط</a:t>
            </a:r>
          </a:p>
          <a:p>
            <a:pPr algn="ctr" rtl="1">
              <a:lnSpc>
                <a:spcPct val="107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حاول وضع التعريف المناسب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</a:t>
            </a: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المقصود بالعمل الجماعي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118" y="1962150"/>
            <a:ext cx="625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2800" b="1" dirty="0">
                <a:cs typeface="Arial" panose="020B0604020202020204" pitchFamily="34" charset="0"/>
              </a:rPr>
              <a:t>الجلسة الأولى: العمل الجماعي الحاجة والأهمية: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516072-68D2-482F-9FCA-7D38D047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0" y="0"/>
            <a:ext cx="1485900" cy="1962150"/>
          </a:xfrm>
          <a:prstGeom prst="rect">
            <a:avLst/>
          </a:prstGeom>
        </p:spPr>
      </p:pic>
      <p:pic>
        <p:nvPicPr>
          <p:cNvPr id="7" name="صورة 6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45DA1786-FD69-4C24-B2BE-6047E9F94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" y="2485370"/>
            <a:ext cx="2309597" cy="4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3233</TotalTime>
  <Words>2763</Words>
  <Application>Microsoft Office PowerPoint</Application>
  <PresentationFormat>شاشة عريضة</PresentationFormat>
  <Paragraphs>412</Paragraphs>
  <Slides>65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75" baseType="lpstr">
      <vt:lpstr>Andalus</vt:lpstr>
      <vt:lpstr>Arabic Typesetting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ربطة</vt:lpstr>
      <vt:lpstr>دورة  مهارات العمل الجماعي و بناء فرق العمل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استراحة  مهارية خفيفة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نقاش و أسئلة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 مهارات العمل الجماعي و بناء فرق العمل</dc:title>
  <dc:creator>Windows User</dc:creator>
  <cp:lastModifiedBy>Windows User</cp:lastModifiedBy>
  <cp:revision>94</cp:revision>
  <cp:lastPrinted>2020-11-21T21:54:44Z</cp:lastPrinted>
  <dcterms:created xsi:type="dcterms:W3CDTF">2020-11-19T16:07:00Z</dcterms:created>
  <dcterms:modified xsi:type="dcterms:W3CDTF">2020-12-13T15:00:47Z</dcterms:modified>
</cp:coreProperties>
</file>